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12"/>
  </p:notesMasterIdLst>
  <p:sldIdLst>
    <p:sldId id="272" r:id="rId3"/>
    <p:sldId id="277" r:id="rId4"/>
    <p:sldId id="278" r:id="rId5"/>
    <p:sldId id="279" r:id="rId6"/>
    <p:sldId id="280" r:id="rId7"/>
    <p:sldId id="282" r:id="rId8"/>
    <p:sldId id="281" r:id="rId9"/>
    <p:sldId id="283" r:id="rId10"/>
    <p:sldId id="27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te Svidt" initials="AS" lastIdx="1" clrIdx="0">
    <p:extLst>
      <p:ext uri="{19B8F6BF-5375-455C-9EA6-DF929625EA0E}">
        <p15:presenceInfo xmlns:p15="http://schemas.microsoft.com/office/powerpoint/2012/main" userId="S::ags@psykiatrifonden.dk::6f6b520a-ba50-4fdd-a8c7-59c80e0ea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5921" autoAdjust="0"/>
  </p:normalViewPr>
  <p:slideViewPr>
    <p:cSldViewPr snapToGrid="0">
      <p:cViewPr>
        <p:scale>
          <a:sx n="50" d="100"/>
          <a:sy n="50" d="100"/>
        </p:scale>
        <p:origin x="912" y="13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60479-481A-46D4-8869-2ED47E216428}" type="datetimeFigureOut">
              <a:rPr lang="da-DK" smtClean="0"/>
              <a:t>27-09-2021</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2013B-E015-4CBD-944B-7D9E932FBE08}" type="slidenum">
              <a:rPr lang="da-DK" smtClean="0"/>
              <a:t>‹#›</a:t>
            </a:fld>
            <a:endParaRPr lang="da-DK"/>
          </a:p>
        </p:txBody>
      </p:sp>
    </p:spTree>
    <p:extLst>
      <p:ext uri="{BB962C8B-B14F-4D97-AF65-F5344CB8AC3E}">
        <p14:creationId xmlns:p14="http://schemas.microsoft.com/office/powerpoint/2010/main" val="61236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Log in i TRIV NU og vis dem filmen ”Gaven”. </a:t>
            </a:r>
            <a:endParaRPr lang="da-DK" baseline="0" dirty="0"/>
          </a:p>
          <a:p>
            <a:endParaRPr lang="da-DK" dirty="0"/>
          </a:p>
        </p:txBody>
      </p:sp>
      <p:sp>
        <p:nvSpPr>
          <p:cNvPr id="4" name="Slide Number Placeholder 3"/>
          <p:cNvSpPr>
            <a:spLocks noGrp="1"/>
          </p:cNvSpPr>
          <p:nvPr>
            <p:ph type="sldNum" sz="quarter" idx="5"/>
          </p:nvPr>
        </p:nvSpPr>
        <p:spPr/>
        <p:txBody>
          <a:bodyPr/>
          <a:lstStyle/>
          <a:p>
            <a:fld id="{0BF2013B-E015-4CBD-944B-7D9E932FBE08}" type="slidenum">
              <a:rPr lang="da-DK" smtClean="0"/>
              <a:t>2</a:t>
            </a:fld>
            <a:endParaRPr lang="da-DK"/>
          </a:p>
        </p:txBody>
      </p:sp>
    </p:spTree>
    <p:extLst>
      <p:ext uri="{BB962C8B-B14F-4D97-AF65-F5344CB8AC3E}">
        <p14:creationId xmlns:p14="http://schemas.microsoft.com/office/powerpoint/2010/main" val="212085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da-DK" dirty="0"/>
          </a:p>
          <a:p>
            <a:pPr marL="0" indent="0">
              <a:buNone/>
            </a:pPr>
            <a:endParaRPr lang="da-DK" dirty="0"/>
          </a:p>
          <a:p>
            <a:r>
              <a:rPr lang="da-DK" dirty="0"/>
              <a:t>Det er fedt at trives for den enkelte. Og det har</a:t>
            </a:r>
            <a:r>
              <a:rPr lang="da-DK" baseline="0" dirty="0"/>
              <a:t> en værdi i sig selv. Arbejde med overskud. Også til modgang, men også for, ikke ‘bare’ at mærke et fravær af mistrivsel men opbygge trivselsfremmende fællesskaber og betingelser for en høj grad af trivsel for den enkelte.</a:t>
            </a:r>
          </a:p>
          <a:p>
            <a:r>
              <a:rPr lang="da-DK" baseline="0" dirty="0"/>
              <a:t>Så der er flere ressourcer og handlemuligheder til at håndterer udfordringer. </a:t>
            </a:r>
          </a:p>
          <a:p>
            <a:r>
              <a:rPr lang="da-DK" baseline="0" dirty="0"/>
              <a:t>Elevernes tro på, at de kan overkomme problemer og udfordringer</a:t>
            </a:r>
          </a:p>
          <a:p>
            <a:endParaRPr lang="da-DK" dirty="0"/>
          </a:p>
        </p:txBody>
      </p:sp>
      <p:sp>
        <p:nvSpPr>
          <p:cNvPr id="4" name="Slide Number Placeholder 3"/>
          <p:cNvSpPr>
            <a:spLocks noGrp="1"/>
          </p:cNvSpPr>
          <p:nvPr>
            <p:ph type="sldNum" sz="quarter" idx="5"/>
          </p:nvPr>
        </p:nvSpPr>
        <p:spPr/>
        <p:txBody>
          <a:bodyPr/>
          <a:lstStyle/>
          <a:p>
            <a:fld id="{0BF2013B-E015-4CBD-944B-7D9E932FBE08}" type="slidenum">
              <a:rPr lang="da-DK" smtClean="0"/>
              <a:t>3</a:t>
            </a:fld>
            <a:endParaRPr lang="da-DK"/>
          </a:p>
        </p:txBody>
      </p:sp>
    </p:spTree>
    <p:extLst>
      <p:ext uri="{BB962C8B-B14F-4D97-AF65-F5344CB8AC3E}">
        <p14:creationId xmlns:p14="http://schemas.microsoft.com/office/powerpoint/2010/main" val="349405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r>
              <a:rPr lang="da-DK" dirty="0"/>
              <a:t>Først</a:t>
            </a:r>
            <a:r>
              <a:rPr lang="da-DK" baseline="0" dirty="0"/>
              <a:t> skal I hver især arbejde med egne styrker og lave styrke profiler etc. </a:t>
            </a:r>
          </a:p>
          <a:p>
            <a:endParaRPr lang="da-DK" baseline="0" dirty="0"/>
          </a:p>
          <a:p>
            <a:r>
              <a:rPr lang="da-DK" baseline="0" dirty="0"/>
              <a:t>Så skal vi snakke om styrker i Team samarbejde. </a:t>
            </a:r>
          </a:p>
          <a:p>
            <a:endParaRPr lang="da-DK" baseline="0" dirty="0"/>
          </a:p>
          <a:p>
            <a:r>
              <a:rPr lang="da-DK" baseline="0" dirty="0"/>
              <a:t>Forbedringer med udgangspunkt i dét der fungerer.</a:t>
            </a:r>
          </a:p>
          <a:p>
            <a:endParaRPr lang="da-DK" dirty="0"/>
          </a:p>
          <a:p>
            <a:endParaRPr lang="da-DK" dirty="0"/>
          </a:p>
        </p:txBody>
      </p:sp>
      <p:sp>
        <p:nvSpPr>
          <p:cNvPr id="4" name="Slide Number Placeholder 3"/>
          <p:cNvSpPr>
            <a:spLocks noGrp="1"/>
          </p:cNvSpPr>
          <p:nvPr>
            <p:ph type="sldNum" sz="quarter" idx="5"/>
          </p:nvPr>
        </p:nvSpPr>
        <p:spPr/>
        <p:txBody>
          <a:bodyPr/>
          <a:lstStyle/>
          <a:p>
            <a:fld id="{0BF2013B-E015-4CBD-944B-7D9E932FBE08}" type="slidenum">
              <a:rPr lang="da-DK" smtClean="0"/>
              <a:t>4</a:t>
            </a:fld>
            <a:endParaRPr lang="da-DK"/>
          </a:p>
        </p:txBody>
      </p:sp>
    </p:spTree>
    <p:extLst>
      <p:ext uri="{BB962C8B-B14F-4D97-AF65-F5344CB8AC3E}">
        <p14:creationId xmlns:p14="http://schemas.microsoft.com/office/powerpoint/2010/main" val="109647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Styrker er kendetegnet ved, at de giver energi, når vi bruger vores mest fremtrædende styrker. Efter en</a:t>
            </a:r>
            <a:r>
              <a:rPr lang="da-DK" baseline="0" dirty="0"/>
              <a:t> endt krævende aktivitet, kan du derfor spørge dig selv; er jeg drænet efter denne aktivitet eller er jeg fyldt med energi? Eller evt. lidt af hvert. Hvilke dele af en aktivitet gav energi, hvilken del drænede mig? Det kan oftest være svært at identificere de topstyrker, som vi bruger oftest, for de kan være selvfølgeligheder for os selv. Andre vil dog ofte kunne identificere netop disse meget fremtrædende styrker hos os.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Når man bruger sine mest fremtrædende styrker vil man oftere opleve ting som flow, fordybelse, mening, positive emotioner og/eller en høj energi.</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Som udgangspunkt indeholder vi alle styrker i større eller mindre grad. De styrker, som er mest fremtrædende ved os kaldes vores signaturstyrker.</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Forskning viser store positive effekter, når vi bruger vores mest fremtrædende styrker på nye måder og på flere områder i vores liv. Det bidrager til en større grad af livstilfredshed og trivsel.</a:t>
            </a:r>
          </a:p>
          <a:p>
            <a:endParaRPr lang="da-DK" dirty="0"/>
          </a:p>
          <a:p>
            <a:endParaRPr lang="da-DK" dirty="0"/>
          </a:p>
        </p:txBody>
      </p:sp>
      <p:sp>
        <p:nvSpPr>
          <p:cNvPr id="4" name="Slide Number Placeholder 3"/>
          <p:cNvSpPr>
            <a:spLocks noGrp="1"/>
          </p:cNvSpPr>
          <p:nvPr>
            <p:ph type="sldNum" sz="quarter" idx="5"/>
          </p:nvPr>
        </p:nvSpPr>
        <p:spPr/>
        <p:txBody>
          <a:bodyPr/>
          <a:lstStyle/>
          <a:p>
            <a:fld id="{0BF2013B-E015-4CBD-944B-7D9E932FBE08}" type="slidenum">
              <a:rPr lang="da-DK" smtClean="0"/>
              <a:t>5</a:t>
            </a:fld>
            <a:endParaRPr lang="da-DK"/>
          </a:p>
        </p:txBody>
      </p:sp>
    </p:spTree>
    <p:extLst>
      <p:ext uri="{BB962C8B-B14F-4D97-AF65-F5344CB8AC3E}">
        <p14:creationId xmlns:p14="http://schemas.microsoft.com/office/powerpoint/2010/main" val="82060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‘Styrkespot en du kender indledes med, at lærerne</a:t>
            </a:r>
            <a:r>
              <a:rPr lang="da-DK" baseline="0" dirty="0"/>
              <a:t> 2 og 2 fortæller om en styrke hos en de holder af. Derefter sender de styrken.</a:t>
            </a:r>
          </a:p>
          <a:p>
            <a:endParaRPr lang="da-DK" baseline="0" dirty="0"/>
          </a:p>
          <a:p>
            <a:r>
              <a:rPr lang="da-DK" baseline="0" dirty="0"/>
              <a:t>Så styrkespotter de hinanden – med kortene</a:t>
            </a:r>
            <a:endParaRPr lang="da-DK" dirty="0"/>
          </a:p>
          <a:p>
            <a:endParaRPr lang="da-DK" dirty="0"/>
          </a:p>
        </p:txBody>
      </p:sp>
      <p:sp>
        <p:nvSpPr>
          <p:cNvPr id="4" name="Slide Number Placeholder 3"/>
          <p:cNvSpPr>
            <a:spLocks noGrp="1"/>
          </p:cNvSpPr>
          <p:nvPr>
            <p:ph type="sldNum" sz="quarter" idx="5"/>
          </p:nvPr>
        </p:nvSpPr>
        <p:spPr/>
        <p:txBody>
          <a:bodyPr/>
          <a:lstStyle/>
          <a:p>
            <a:fld id="{0BF2013B-E015-4CBD-944B-7D9E932FBE08}" type="slidenum">
              <a:rPr lang="da-DK" smtClean="0"/>
              <a:t>6</a:t>
            </a:fld>
            <a:endParaRPr lang="da-DK"/>
          </a:p>
        </p:txBody>
      </p:sp>
    </p:spTree>
    <p:extLst>
      <p:ext uri="{BB962C8B-B14F-4D97-AF65-F5344CB8AC3E}">
        <p14:creationId xmlns:p14="http://schemas.microsoft.com/office/powerpoint/2010/main" val="91395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Det er fedt at trives for den enkelte. Og det har</a:t>
            </a:r>
            <a:r>
              <a:rPr lang="da-DK" baseline="0" dirty="0"/>
              <a:t> en værdi i sig selv. Arbejde med overskud. Også til modgang, men også for, ikke ‘bare’ at mærke et fravær af mistrivsel men opbygge trivselsfremmende fællesskaber og betingelser for en høj grad af trivsel for den enkelte.</a:t>
            </a:r>
          </a:p>
          <a:p>
            <a:r>
              <a:rPr lang="da-DK" baseline="0" dirty="0"/>
              <a:t>Så der er flere ressourcer og handlemuligheder til at håndterer udfordringer. </a:t>
            </a:r>
          </a:p>
          <a:p>
            <a:r>
              <a:rPr lang="da-DK" baseline="0" dirty="0"/>
              <a:t>Elevernes tro på, at de kan overkomme problemer og udfordringer</a:t>
            </a:r>
          </a:p>
          <a:p>
            <a:endParaRPr lang="da-DK" dirty="0"/>
          </a:p>
        </p:txBody>
      </p:sp>
      <p:sp>
        <p:nvSpPr>
          <p:cNvPr id="4" name="Slide Number Placeholder 3"/>
          <p:cNvSpPr>
            <a:spLocks noGrp="1"/>
          </p:cNvSpPr>
          <p:nvPr>
            <p:ph type="sldNum" sz="quarter" idx="5"/>
          </p:nvPr>
        </p:nvSpPr>
        <p:spPr/>
        <p:txBody>
          <a:bodyPr/>
          <a:lstStyle/>
          <a:p>
            <a:fld id="{0BF2013B-E015-4CBD-944B-7D9E932FBE08}" type="slidenum">
              <a:rPr lang="da-DK" smtClean="0"/>
              <a:t>8</a:t>
            </a:fld>
            <a:endParaRPr lang="da-DK"/>
          </a:p>
        </p:txBody>
      </p:sp>
    </p:spTree>
    <p:extLst>
      <p:ext uri="{BB962C8B-B14F-4D97-AF65-F5344CB8AC3E}">
        <p14:creationId xmlns:p14="http://schemas.microsoft.com/office/powerpoint/2010/main" val="89557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a-DK" dirty="0"/>
              <a:t>Præsenter dig</a:t>
            </a:r>
            <a:r>
              <a:rPr lang="da-DK" baseline="0" dirty="0"/>
              <a:t> selv </a:t>
            </a:r>
          </a:p>
          <a:p>
            <a:pPr marL="171450" indent="-171450">
              <a:buFont typeface="Arial" panose="020B0604020202020204" pitchFamily="34" charset="0"/>
              <a:buChar char="•"/>
            </a:pPr>
            <a:r>
              <a:rPr lang="da-DK" baseline="0" dirty="0"/>
              <a:t>Præsenter fonden</a:t>
            </a:r>
          </a:p>
          <a:p>
            <a:pPr marL="171450" indent="-171450">
              <a:buFont typeface="Arial" panose="020B0604020202020204" pitchFamily="34" charset="0"/>
              <a:buChar char="•"/>
            </a:pPr>
            <a:endParaRPr lang="da-DK" baseline="0" dirty="0"/>
          </a:p>
          <a:p>
            <a:pPr marL="171450" indent="-171450">
              <a:buFont typeface="Arial" panose="020B0604020202020204" pitchFamily="34" charset="0"/>
              <a:buChar char="•"/>
            </a:pPr>
            <a:r>
              <a:rPr lang="da-DK" baseline="0" dirty="0"/>
              <a:t>Hvorfor er vi her i dag?</a:t>
            </a:r>
          </a:p>
          <a:p>
            <a:endParaRPr lang="da-DK" dirty="0"/>
          </a:p>
        </p:txBody>
      </p:sp>
      <p:sp>
        <p:nvSpPr>
          <p:cNvPr id="4" name="Slide Number Placeholder 3"/>
          <p:cNvSpPr>
            <a:spLocks noGrp="1"/>
          </p:cNvSpPr>
          <p:nvPr>
            <p:ph type="sldNum" sz="quarter" idx="5"/>
          </p:nvPr>
        </p:nvSpPr>
        <p:spPr/>
        <p:txBody>
          <a:bodyPr/>
          <a:lstStyle/>
          <a:p>
            <a:fld id="{0BF2013B-E015-4CBD-944B-7D9E932FBE08}" type="slidenum">
              <a:rPr lang="da-DK" smtClean="0"/>
              <a:t>9</a:t>
            </a:fld>
            <a:endParaRPr lang="da-DK"/>
          </a:p>
        </p:txBody>
      </p:sp>
    </p:spTree>
    <p:extLst>
      <p:ext uri="{BB962C8B-B14F-4D97-AF65-F5344CB8AC3E}">
        <p14:creationId xmlns:p14="http://schemas.microsoft.com/office/powerpoint/2010/main" val="2032742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9B124F9-3C3D-47F1-95E0-AC66C83A031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1C5CB2EF-F245-4CD9-AEFE-FC73F45ECC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89" t="16776"/>
          <a:stretch/>
        </p:blipFill>
        <p:spPr>
          <a:xfrm>
            <a:off x="0" y="0"/>
            <a:ext cx="8633593" cy="6740635"/>
          </a:xfrm>
          <a:prstGeom prst="rect">
            <a:avLst/>
          </a:prstGeom>
        </p:spPr>
      </p:pic>
      <p:pic>
        <p:nvPicPr>
          <p:cNvPr id="9" name="Billede 8">
            <a:extLst>
              <a:ext uri="{FF2B5EF4-FFF2-40B4-BE49-F238E27FC236}">
                <a16:creationId xmlns:a16="http://schemas.microsoft.com/office/drawing/2014/main" id="{8106D6A8-876A-40D0-A2EB-D454DEB088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176" y="5919852"/>
            <a:ext cx="1870291" cy="665159"/>
          </a:xfrm>
          <a:prstGeom prst="rect">
            <a:avLst/>
          </a:prstGeom>
        </p:spPr>
      </p:pic>
      <p:sp>
        <p:nvSpPr>
          <p:cNvPr id="3" name="Subtitle 2"/>
          <p:cNvSpPr>
            <a:spLocks noGrp="1"/>
          </p:cNvSpPr>
          <p:nvPr>
            <p:ph type="subTitle" idx="1"/>
          </p:nvPr>
        </p:nvSpPr>
        <p:spPr>
          <a:xfrm>
            <a:off x="1143000" y="3876566"/>
            <a:ext cx="6858000" cy="1655762"/>
          </a:xfrm>
        </p:spPr>
        <p:txBody>
          <a:bodyPr/>
          <a:lstStyle>
            <a:lvl1pPr marL="0" indent="0" algn="ctr">
              <a:buNone/>
              <a:defRPr sz="1800" baseline="0">
                <a:solidFill>
                  <a:schemeClr val="bg1">
                    <a:lumMod val="50000"/>
                  </a:schemeClr>
                </a:solidFill>
                <a:latin typeface="Muli"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endParaRPr lang="en-US" dirty="0"/>
          </a:p>
        </p:txBody>
      </p:sp>
      <p:sp>
        <p:nvSpPr>
          <p:cNvPr id="11" name="Tekstfelt 10">
            <a:extLst>
              <a:ext uri="{FF2B5EF4-FFF2-40B4-BE49-F238E27FC236}">
                <a16:creationId xmlns:a16="http://schemas.microsoft.com/office/drawing/2014/main" id="{B7F072C3-DFB8-4C7A-BFC2-51CFE7193A03}"/>
              </a:ext>
            </a:extLst>
          </p:cNvPr>
          <p:cNvSpPr txBox="1"/>
          <p:nvPr userDrawn="1"/>
        </p:nvSpPr>
        <p:spPr>
          <a:xfrm>
            <a:off x="2286000" y="852544"/>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fld id="{D6DEFDA3-C3F8-4098-9D8A-68ABCA03E52D}" type="datetime2">
              <a:rPr lang="da-DK" sz="1400" spc="200" smtClean="0">
                <a:solidFill>
                  <a:schemeClr val="bg1">
                    <a:lumMod val="50000"/>
                  </a:schemeClr>
                </a:solidFill>
                <a:latin typeface="Muli" panose="00000500000000000000" pitchFamily="2" charset="0"/>
              </a:rPr>
              <a:t>27. september 2021</a:t>
            </a:fld>
            <a:endParaRPr lang="da-DK" sz="1400" spc="200" dirty="0">
              <a:solidFill>
                <a:schemeClr val="bg1">
                  <a:lumMod val="50000"/>
                </a:schemeClr>
              </a:solidFill>
              <a:latin typeface="Muli" panose="00000500000000000000" pitchFamily="2" charset="0"/>
            </a:endParaRPr>
          </a:p>
        </p:txBody>
      </p:sp>
      <p:sp>
        <p:nvSpPr>
          <p:cNvPr id="13" name="Title Placeholder 1">
            <a:extLst>
              <a:ext uri="{FF2B5EF4-FFF2-40B4-BE49-F238E27FC236}">
                <a16:creationId xmlns:a16="http://schemas.microsoft.com/office/drawing/2014/main" id="{188CE100-3C79-4920-B92C-6D7B5AA1216B}"/>
              </a:ext>
            </a:extLst>
          </p:cNvPr>
          <p:cNvSpPr>
            <a:spLocks noGrp="1"/>
          </p:cNvSpPr>
          <p:nvPr>
            <p:ph type="title" hasCustomPrompt="1"/>
          </p:nvPr>
        </p:nvSpPr>
        <p:spPr>
          <a:xfrm>
            <a:off x="628649" y="1775575"/>
            <a:ext cx="7886701" cy="1837037"/>
          </a:xfrm>
          <a:prstGeom prst="rect">
            <a:avLst/>
          </a:prstGeom>
        </p:spPr>
        <p:txBody>
          <a:bodyPr vert="horz" lIns="91440" tIns="45720" rIns="91440" bIns="45720" rtlCol="0" anchor="t">
            <a:normAutofit/>
          </a:bodyPr>
          <a:lstStyle>
            <a:lvl1pPr>
              <a:defRPr sz="7000"/>
            </a:lvl1pPr>
          </a:lstStyle>
          <a:p>
            <a:r>
              <a:rPr lang="da-DK" dirty="0"/>
              <a:t>Redigere rubrik</a:t>
            </a:r>
            <a:endParaRPr lang="en-US" dirty="0"/>
          </a:p>
        </p:txBody>
      </p:sp>
    </p:spTree>
    <p:extLst>
      <p:ext uri="{BB962C8B-B14F-4D97-AF65-F5344CB8AC3E}">
        <p14:creationId xmlns:p14="http://schemas.microsoft.com/office/powerpoint/2010/main" val="234721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g teks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604C6E9-DE51-4564-8385-5D200568D73A}"/>
              </a:ext>
            </a:extLst>
          </p:cNvPr>
          <p:cNvSpPr/>
          <p:nvPr userDrawn="1"/>
        </p:nvSpPr>
        <p:spPr>
          <a:xfrm>
            <a:off x="0" y="0"/>
            <a:ext cx="9144000" cy="6858000"/>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Billede 11">
            <a:extLst>
              <a:ext uri="{FF2B5EF4-FFF2-40B4-BE49-F238E27FC236}">
                <a16:creationId xmlns:a16="http://schemas.microsoft.com/office/drawing/2014/main" id="{C3188157-1041-4E48-A5F8-619D994884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11" t="17479" b="13384"/>
          <a:stretch/>
        </p:blipFill>
        <p:spPr>
          <a:xfrm>
            <a:off x="-1" y="0"/>
            <a:ext cx="8348353" cy="6858000"/>
          </a:xfrm>
          <a:prstGeom prst="rect">
            <a:avLst/>
          </a:prstGeom>
        </p:spPr>
      </p:pic>
      <p:sp>
        <p:nvSpPr>
          <p:cNvPr id="3" name="Content Placeholder 2"/>
          <p:cNvSpPr>
            <a:spLocks noGrp="1"/>
          </p:cNvSpPr>
          <p:nvPr>
            <p:ph idx="1"/>
          </p:nvPr>
        </p:nvSpPr>
        <p:spPr>
          <a:xfrm>
            <a:off x="628650" y="1891529"/>
            <a:ext cx="7886700" cy="4192479"/>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8" name="Tekstfelt 7">
            <a:extLst>
              <a:ext uri="{FF2B5EF4-FFF2-40B4-BE49-F238E27FC236}">
                <a16:creationId xmlns:a16="http://schemas.microsoft.com/office/drawing/2014/main" id="{0960BB52-F097-4286-817F-DD192329FE64}"/>
              </a:ext>
            </a:extLst>
          </p:cNvPr>
          <p:cNvSpPr txBox="1"/>
          <p:nvPr userDrawn="1"/>
        </p:nvSpPr>
        <p:spPr>
          <a:xfrm>
            <a:off x="5017919" y="6364421"/>
            <a:ext cx="344458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da-DK" sz="1400" dirty="0">
                <a:solidFill>
                  <a:schemeClr val="bg1">
                    <a:lumMod val="50000"/>
                  </a:schemeClr>
                </a:solidFill>
                <a:latin typeface="Muli" panose="00000500000000000000" pitchFamily="2" charset="0"/>
              </a:rPr>
              <a:t>Psykiatrifonden.dk</a:t>
            </a:r>
            <a:endParaRPr lang="en-US" sz="1400" dirty="0">
              <a:solidFill>
                <a:schemeClr val="bg1">
                  <a:lumMod val="50000"/>
                </a:schemeClr>
              </a:solidFill>
            </a:endParaRPr>
          </a:p>
        </p:txBody>
      </p:sp>
      <p:pic>
        <p:nvPicPr>
          <p:cNvPr id="10" name="Billede 9">
            <a:extLst>
              <a:ext uri="{FF2B5EF4-FFF2-40B4-BE49-F238E27FC236}">
                <a16:creationId xmlns:a16="http://schemas.microsoft.com/office/drawing/2014/main" id="{B7BABCF1-4E55-48C9-964B-5C9904DB4F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8982" y="6347945"/>
            <a:ext cx="316445" cy="294849"/>
          </a:xfrm>
          <a:prstGeom prst="rect">
            <a:avLst/>
          </a:prstGeom>
        </p:spPr>
      </p:pic>
      <p:sp>
        <p:nvSpPr>
          <p:cNvPr id="15" name="Tekstfelt 14">
            <a:extLst>
              <a:ext uri="{FF2B5EF4-FFF2-40B4-BE49-F238E27FC236}">
                <a16:creationId xmlns:a16="http://schemas.microsoft.com/office/drawing/2014/main" id="{FCC195CE-8BE3-4DFC-A43D-F6B93F45E9F9}"/>
              </a:ext>
            </a:extLst>
          </p:cNvPr>
          <p:cNvSpPr txBox="1"/>
          <p:nvPr userDrawn="1"/>
        </p:nvSpPr>
        <p:spPr>
          <a:xfrm>
            <a:off x="348573" y="6293709"/>
            <a:ext cx="1968843" cy="307777"/>
          </a:xfrm>
          <a:prstGeom prst="rect">
            <a:avLst/>
          </a:prstGeom>
          <a:noFill/>
        </p:spPr>
        <p:txBody>
          <a:bodyPr wrap="square" rtlCol="0">
            <a:spAutoFit/>
          </a:bodyPr>
          <a:lstStyle/>
          <a:p>
            <a:fld id="{6D5F64B4-4863-44A3-946A-3C76B3E34EFC}" type="slidenum">
              <a:rPr lang="da-DK" sz="1400" smtClean="0">
                <a:solidFill>
                  <a:schemeClr val="bg1">
                    <a:lumMod val="50000"/>
                  </a:schemeClr>
                </a:solidFill>
                <a:latin typeface="Muli" panose="00000500000000000000" pitchFamily="2" charset="0"/>
              </a:rPr>
              <a:t>‹#›</a:t>
            </a:fld>
            <a:endParaRPr lang="da-DK" sz="1400" dirty="0">
              <a:solidFill>
                <a:schemeClr val="bg1">
                  <a:lumMod val="50000"/>
                </a:schemeClr>
              </a:solidFill>
              <a:latin typeface="Muli" panose="00000500000000000000" pitchFamily="2" charset="0"/>
            </a:endParaRPr>
          </a:p>
        </p:txBody>
      </p:sp>
      <p:sp>
        <p:nvSpPr>
          <p:cNvPr id="17" name="Title Placeholder 1">
            <a:extLst>
              <a:ext uri="{FF2B5EF4-FFF2-40B4-BE49-F238E27FC236}">
                <a16:creationId xmlns:a16="http://schemas.microsoft.com/office/drawing/2014/main" id="{946D2FD9-4276-44A1-BF3A-7DE057C6D0E8}"/>
              </a:ext>
            </a:extLst>
          </p:cNvPr>
          <p:cNvSpPr>
            <a:spLocks noGrp="1"/>
          </p:cNvSpPr>
          <p:nvPr>
            <p:ph type="title"/>
          </p:nvPr>
        </p:nvSpPr>
        <p:spPr>
          <a:xfrm>
            <a:off x="628649" y="593124"/>
            <a:ext cx="7886701" cy="1128584"/>
          </a:xfrm>
          <a:prstGeom prst="rect">
            <a:avLst/>
          </a:prstGeom>
        </p:spPr>
        <p:txBody>
          <a:bodyPr vert="horz" lIns="91440" tIns="45720" rIns="91440" bIns="45720" rtlCol="0" anchor="t">
            <a:normAutofit/>
          </a:bodyPr>
          <a:lstStyle/>
          <a:p>
            <a:r>
              <a:rPr lang="da-DK" dirty="0"/>
              <a:t>Klik for at redigere rubrik</a:t>
            </a:r>
            <a:endParaRPr lang="en-US" dirty="0"/>
          </a:p>
        </p:txBody>
      </p:sp>
    </p:spTree>
    <p:extLst>
      <p:ext uri="{BB962C8B-B14F-4D97-AF65-F5344CB8AC3E}">
        <p14:creationId xmlns:p14="http://schemas.microsoft.com/office/powerpoint/2010/main" val="325669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sides billede 1">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DEB730C0-B90E-448A-9C0F-EB3FED0DC14E}"/>
              </a:ext>
            </a:extLst>
          </p:cNvPr>
          <p:cNvSpPr/>
          <p:nvPr userDrawn="1"/>
        </p:nvSpPr>
        <p:spPr>
          <a:xfrm>
            <a:off x="0" y="0"/>
            <a:ext cx="9144000" cy="68580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6" name="Billede 15">
            <a:extLst>
              <a:ext uri="{FF2B5EF4-FFF2-40B4-BE49-F238E27FC236}">
                <a16:creationId xmlns:a16="http://schemas.microsoft.com/office/drawing/2014/main" id="{9A213EDC-DAD4-4F76-8B67-3EF8DE95B1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64" t="11158" r="3275" b="2829"/>
          <a:stretch/>
        </p:blipFill>
        <p:spPr>
          <a:xfrm>
            <a:off x="-4762" y="0"/>
            <a:ext cx="9144000" cy="6858000"/>
          </a:xfrm>
          <a:prstGeom prst="rect">
            <a:avLst/>
          </a:prstGeom>
        </p:spPr>
      </p:pic>
      <p:sp>
        <p:nvSpPr>
          <p:cNvPr id="3" name="Text Placeholder 2"/>
          <p:cNvSpPr>
            <a:spLocks noGrp="1"/>
          </p:cNvSpPr>
          <p:nvPr>
            <p:ph type="body" idx="1"/>
          </p:nvPr>
        </p:nvSpPr>
        <p:spPr>
          <a:xfrm>
            <a:off x="623888" y="5648672"/>
            <a:ext cx="7886700" cy="529945"/>
          </a:xfrm>
        </p:spPr>
        <p:txBody>
          <a:bodyPr/>
          <a:lstStyle>
            <a:lvl1pPr marL="0" indent="0" algn="ctr">
              <a:buNone/>
              <a:defRPr sz="16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teksttypografierne i masteren</a:t>
            </a:r>
          </a:p>
        </p:txBody>
      </p:sp>
      <p:sp>
        <p:nvSpPr>
          <p:cNvPr id="9" name="Tekstfelt 8">
            <a:extLst>
              <a:ext uri="{FF2B5EF4-FFF2-40B4-BE49-F238E27FC236}">
                <a16:creationId xmlns:a16="http://schemas.microsoft.com/office/drawing/2014/main" id="{23FE3219-874C-4FE8-B68E-DA478F022740}"/>
              </a:ext>
            </a:extLst>
          </p:cNvPr>
          <p:cNvSpPr txBox="1"/>
          <p:nvPr userDrawn="1"/>
        </p:nvSpPr>
        <p:spPr>
          <a:xfrm>
            <a:off x="5017919" y="6364421"/>
            <a:ext cx="344458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da-DK" sz="1400" dirty="0">
                <a:solidFill>
                  <a:schemeClr val="bg1">
                    <a:lumMod val="50000"/>
                  </a:schemeClr>
                </a:solidFill>
                <a:latin typeface="Muli" panose="00000500000000000000" pitchFamily="2" charset="0"/>
              </a:rPr>
              <a:t>Psykiatrifonden.dk</a:t>
            </a:r>
            <a:endParaRPr lang="en-US" sz="1400" dirty="0">
              <a:solidFill>
                <a:schemeClr val="bg1">
                  <a:lumMod val="50000"/>
                </a:schemeClr>
              </a:solidFill>
            </a:endParaRPr>
          </a:p>
        </p:txBody>
      </p:sp>
      <p:pic>
        <p:nvPicPr>
          <p:cNvPr id="11" name="Billede 10">
            <a:extLst>
              <a:ext uri="{FF2B5EF4-FFF2-40B4-BE49-F238E27FC236}">
                <a16:creationId xmlns:a16="http://schemas.microsoft.com/office/drawing/2014/main" id="{5932A341-1591-45E3-AB60-115086221E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8982" y="6347945"/>
            <a:ext cx="316445" cy="294849"/>
          </a:xfrm>
          <a:prstGeom prst="rect">
            <a:avLst/>
          </a:prstGeom>
        </p:spPr>
      </p:pic>
      <p:sp>
        <p:nvSpPr>
          <p:cNvPr id="17" name="Picture Placeholder 9">
            <a:extLst>
              <a:ext uri="{FF2B5EF4-FFF2-40B4-BE49-F238E27FC236}">
                <a16:creationId xmlns:a16="http://schemas.microsoft.com/office/drawing/2014/main" id="{86B8E1B5-D321-4578-9286-45CF0CC88D08}"/>
              </a:ext>
            </a:extLst>
          </p:cNvPr>
          <p:cNvSpPr>
            <a:spLocks noGrp="1"/>
          </p:cNvSpPr>
          <p:nvPr>
            <p:ph type="pic" idx="13"/>
          </p:nvPr>
        </p:nvSpPr>
        <p:spPr>
          <a:xfrm>
            <a:off x="831556" y="1581665"/>
            <a:ext cx="7480888" cy="3972399"/>
          </a:xfrm>
          <a:prstGeom prst="rect">
            <a:avLst/>
          </a:prstGeom>
        </p:spPr>
        <p:txBody>
          <a:bodyPr lIns="91439" tIns="45719" rIns="91439" bIns="45719">
            <a:noAutofit/>
          </a:bodyPr>
          <a:lstStyle>
            <a:lvl1pPr algn="ctr">
              <a:buNone/>
              <a:defRPr sz="2000" dirty="0"/>
            </a:lvl1pPr>
          </a:lstStyle>
          <a:p>
            <a:r>
              <a:rPr lang="da-DK" dirty="0"/>
              <a:t>Klik på ikonet for at tilføje et billede</a:t>
            </a:r>
            <a:endParaRPr dirty="0"/>
          </a:p>
        </p:txBody>
      </p:sp>
      <p:sp>
        <p:nvSpPr>
          <p:cNvPr id="19" name="Tekstfelt 18">
            <a:extLst>
              <a:ext uri="{FF2B5EF4-FFF2-40B4-BE49-F238E27FC236}">
                <a16:creationId xmlns:a16="http://schemas.microsoft.com/office/drawing/2014/main" id="{54FEFA95-D0C1-463B-A567-297D7D71D8B4}"/>
              </a:ext>
            </a:extLst>
          </p:cNvPr>
          <p:cNvSpPr txBox="1"/>
          <p:nvPr userDrawn="1"/>
        </p:nvSpPr>
        <p:spPr>
          <a:xfrm>
            <a:off x="348573" y="6293709"/>
            <a:ext cx="1968843" cy="307777"/>
          </a:xfrm>
          <a:prstGeom prst="rect">
            <a:avLst/>
          </a:prstGeom>
          <a:noFill/>
        </p:spPr>
        <p:txBody>
          <a:bodyPr wrap="square" rtlCol="0">
            <a:spAutoFit/>
          </a:bodyPr>
          <a:lstStyle/>
          <a:p>
            <a:fld id="{6D5F64B4-4863-44A3-946A-3C76B3E34EFC}" type="slidenum">
              <a:rPr lang="da-DK" sz="1400" smtClean="0">
                <a:solidFill>
                  <a:schemeClr val="bg1">
                    <a:lumMod val="50000"/>
                  </a:schemeClr>
                </a:solidFill>
                <a:latin typeface="Muli" panose="00000500000000000000" pitchFamily="2" charset="0"/>
              </a:rPr>
              <a:t>‹#›</a:t>
            </a:fld>
            <a:endParaRPr lang="da-DK" sz="1400" dirty="0">
              <a:solidFill>
                <a:schemeClr val="bg1">
                  <a:lumMod val="50000"/>
                </a:schemeClr>
              </a:solidFill>
              <a:latin typeface="Muli" panose="00000500000000000000" pitchFamily="2" charset="0"/>
            </a:endParaRPr>
          </a:p>
        </p:txBody>
      </p:sp>
      <p:sp>
        <p:nvSpPr>
          <p:cNvPr id="21" name="Title Placeholder 1">
            <a:extLst>
              <a:ext uri="{FF2B5EF4-FFF2-40B4-BE49-F238E27FC236}">
                <a16:creationId xmlns:a16="http://schemas.microsoft.com/office/drawing/2014/main" id="{190F06E2-45C5-4B91-A68C-9AD4FA05AC21}"/>
              </a:ext>
            </a:extLst>
          </p:cNvPr>
          <p:cNvSpPr>
            <a:spLocks noGrp="1"/>
          </p:cNvSpPr>
          <p:nvPr>
            <p:ph type="title"/>
          </p:nvPr>
        </p:nvSpPr>
        <p:spPr>
          <a:xfrm>
            <a:off x="628649" y="593124"/>
            <a:ext cx="7881939" cy="913822"/>
          </a:xfrm>
          <a:prstGeom prst="rect">
            <a:avLst/>
          </a:prstGeom>
        </p:spPr>
        <p:txBody>
          <a:bodyPr vert="horz" lIns="91440" tIns="45720" rIns="91440" bIns="45720" rtlCol="0" anchor="t">
            <a:normAutofit/>
          </a:bodyPr>
          <a:lstStyle/>
          <a:p>
            <a:r>
              <a:rPr lang="da-DK" dirty="0"/>
              <a:t>Klik for at redigere rubrik</a:t>
            </a:r>
            <a:endParaRPr lang="en-US" dirty="0"/>
          </a:p>
        </p:txBody>
      </p:sp>
    </p:spTree>
    <p:extLst>
      <p:ext uri="{BB962C8B-B14F-4D97-AF65-F5344CB8AC3E}">
        <p14:creationId xmlns:p14="http://schemas.microsoft.com/office/powerpoint/2010/main" val="185337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a:solidFill>
                  <a:schemeClr val="tx2"/>
                </a:solidFill>
              </a:defRPr>
            </a:lvl1pPr>
          </a:lstStyle>
          <a:p>
            <a:r>
              <a:rPr lang="da-DK" dirty="0"/>
              <a:t>Klik for at redigere rubrik</a:t>
            </a:r>
            <a:endParaRPr lang="en-US" dirty="0"/>
          </a:p>
        </p:txBody>
      </p:sp>
      <p:sp>
        <p:nvSpPr>
          <p:cNvPr id="3" name="Content Placeholder 2"/>
          <p:cNvSpPr>
            <a:spLocks noGrp="1"/>
          </p:cNvSpPr>
          <p:nvPr>
            <p:ph idx="1"/>
          </p:nvPr>
        </p:nvSpPr>
        <p:spPr>
          <a:xfrm>
            <a:off x="4342341" y="1963357"/>
            <a:ext cx="4173009" cy="3852557"/>
          </a:xfrm>
        </p:spPr>
        <p:txBody>
          <a:bodyPr/>
          <a:lstStyle>
            <a:lvl1pPr algn="l">
              <a:defRPr/>
            </a:lvl1pPr>
            <a:lvl2pPr algn="l">
              <a:defRPr/>
            </a:lvl2pPr>
            <a:lvl3pPr algn="l">
              <a:defRPr/>
            </a:lvl3pPr>
            <a:lvl4pPr algn="l">
              <a:defRPr/>
            </a:lvl4pPr>
            <a:lvl5pPr algn="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8" name="Tekstfelt 7">
            <a:extLst>
              <a:ext uri="{FF2B5EF4-FFF2-40B4-BE49-F238E27FC236}">
                <a16:creationId xmlns:a16="http://schemas.microsoft.com/office/drawing/2014/main" id="{0960BB52-F097-4286-817F-DD192329FE64}"/>
              </a:ext>
            </a:extLst>
          </p:cNvPr>
          <p:cNvSpPr txBox="1"/>
          <p:nvPr userDrawn="1"/>
        </p:nvSpPr>
        <p:spPr>
          <a:xfrm>
            <a:off x="5017919" y="6364421"/>
            <a:ext cx="344458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da-DK" sz="1400" dirty="0">
                <a:solidFill>
                  <a:schemeClr val="bg1">
                    <a:lumMod val="50000"/>
                  </a:schemeClr>
                </a:solidFill>
                <a:latin typeface="Muli" panose="00000500000000000000" pitchFamily="2" charset="0"/>
              </a:rPr>
              <a:t>Psykiatrifonden.dk</a:t>
            </a:r>
            <a:endParaRPr lang="en-US" sz="1400" dirty="0">
              <a:solidFill>
                <a:schemeClr val="bg1">
                  <a:lumMod val="50000"/>
                </a:schemeClr>
              </a:solidFill>
            </a:endParaRPr>
          </a:p>
        </p:txBody>
      </p:sp>
      <p:pic>
        <p:nvPicPr>
          <p:cNvPr id="10" name="Billede 9">
            <a:extLst>
              <a:ext uri="{FF2B5EF4-FFF2-40B4-BE49-F238E27FC236}">
                <a16:creationId xmlns:a16="http://schemas.microsoft.com/office/drawing/2014/main" id="{B7BABCF1-4E55-48C9-964B-5C9904DB4F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982" y="6347945"/>
            <a:ext cx="316445" cy="294849"/>
          </a:xfrm>
          <a:prstGeom prst="rect">
            <a:avLst/>
          </a:prstGeom>
        </p:spPr>
      </p:pic>
      <p:pic>
        <p:nvPicPr>
          <p:cNvPr id="13" name="Billede 12">
            <a:extLst>
              <a:ext uri="{FF2B5EF4-FFF2-40B4-BE49-F238E27FC236}">
                <a16:creationId xmlns:a16="http://schemas.microsoft.com/office/drawing/2014/main" id="{348C47B5-45EC-4A50-B3CD-3375950DD0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773" y="1785296"/>
            <a:ext cx="3699249" cy="4372836"/>
          </a:xfrm>
          <a:prstGeom prst="rect">
            <a:avLst/>
          </a:prstGeom>
        </p:spPr>
      </p:pic>
      <p:sp>
        <p:nvSpPr>
          <p:cNvPr id="15" name="Picture Placeholder 5">
            <a:extLst>
              <a:ext uri="{FF2B5EF4-FFF2-40B4-BE49-F238E27FC236}">
                <a16:creationId xmlns:a16="http://schemas.microsoft.com/office/drawing/2014/main" id="{C53A4E48-0390-42F5-8DDE-184DF7666927}"/>
              </a:ext>
            </a:extLst>
          </p:cNvPr>
          <p:cNvSpPr>
            <a:spLocks noGrp="1"/>
          </p:cNvSpPr>
          <p:nvPr>
            <p:ph type="pic" sz="quarter" idx="13"/>
          </p:nvPr>
        </p:nvSpPr>
        <p:spPr>
          <a:xfrm>
            <a:off x="870236" y="1963357"/>
            <a:ext cx="3108642" cy="3724812"/>
          </a:xfrm>
          <a:prstGeom prst="rect">
            <a:avLst/>
          </a:prstGeom>
        </p:spPr>
        <p:txBody>
          <a:bodyPr lIns="91439" tIns="45719" rIns="91439" bIns="45719">
            <a:noAutofit/>
          </a:bodyPr>
          <a:lstStyle>
            <a:lvl1pPr algn="ctr">
              <a:lnSpc>
                <a:spcPct val="100000"/>
              </a:lnSpc>
              <a:buNone/>
              <a:defRPr sz="1800">
                <a:latin typeface="Muli" panose="00000500000000000000" pitchFamily="2" charset="0"/>
              </a:defRPr>
            </a:lvl1pPr>
          </a:lstStyle>
          <a:p>
            <a:r>
              <a:rPr lang="da-DK" dirty="0"/>
              <a:t>Klik på ikonet for at tilføje et billede</a:t>
            </a:r>
            <a:endParaRPr dirty="0"/>
          </a:p>
        </p:txBody>
      </p:sp>
    </p:spTree>
    <p:extLst>
      <p:ext uri="{BB962C8B-B14F-4D97-AF65-F5344CB8AC3E}">
        <p14:creationId xmlns:p14="http://schemas.microsoft.com/office/powerpoint/2010/main" val="228954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705B64-0596-4849-848A-17CE0E6954C9}"/>
              </a:ext>
            </a:extLst>
          </p:cNvPr>
          <p:cNvSpPr/>
          <p:nvPr userDrawn="1"/>
        </p:nvSpPr>
        <p:spPr>
          <a:xfrm>
            <a:off x="0" y="0"/>
            <a:ext cx="9144000" cy="68580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Billede 10">
            <a:extLst>
              <a:ext uri="{FF2B5EF4-FFF2-40B4-BE49-F238E27FC236}">
                <a16:creationId xmlns:a16="http://schemas.microsoft.com/office/drawing/2014/main" id="{5E62B184-5B7B-4D50-ABC4-1CAC83E930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11" t="17479" b="13384"/>
          <a:stretch/>
        </p:blipFill>
        <p:spPr>
          <a:xfrm>
            <a:off x="-1" y="0"/>
            <a:ext cx="8348353" cy="6858000"/>
          </a:xfrm>
          <a:prstGeom prst="rect">
            <a:avLst/>
          </a:prstGeom>
        </p:spPr>
      </p:pic>
      <p:sp>
        <p:nvSpPr>
          <p:cNvPr id="12" name="Titel 2">
            <a:extLst>
              <a:ext uri="{FF2B5EF4-FFF2-40B4-BE49-F238E27FC236}">
                <a16:creationId xmlns:a16="http://schemas.microsoft.com/office/drawing/2014/main" id="{B4135622-E98A-4201-B644-777479F93F59}"/>
              </a:ext>
            </a:extLst>
          </p:cNvPr>
          <p:cNvSpPr txBox="1">
            <a:spLocks/>
          </p:cNvSpPr>
          <p:nvPr userDrawn="1"/>
        </p:nvSpPr>
        <p:spPr>
          <a:xfrm>
            <a:off x="361157" y="1178632"/>
            <a:ext cx="8421687" cy="1022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0" marR="0" indent="0" algn="ctr" defTabSz="914400" rtl="0" eaLnBrk="1" latinLnBrk="0" hangingPunct="1">
              <a:lnSpc>
                <a:spcPct val="70000"/>
              </a:lnSpc>
              <a:spcBef>
                <a:spcPts val="0"/>
              </a:spcBef>
              <a:spcAft>
                <a:spcPts val="0"/>
              </a:spcAft>
              <a:buClrTx/>
              <a:buSzTx/>
              <a:buFontTx/>
              <a:buNone/>
              <a:tabLst/>
              <a:defRPr sz="4000" b="0" i="0" u="none" strike="noStrike" cap="none" spc="0" baseline="0">
                <a:ln>
                  <a:noFill/>
                </a:ln>
                <a:solidFill>
                  <a:schemeClr val="tx1"/>
                </a:solidFill>
                <a:uFillTx/>
                <a:latin typeface="Bitter Medium" pitchFamily="2" charset="0"/>
                <a:ea typeface="Bitter Medium" pitchFamily="2" charset="0"/>
                <a:cs typeface="Arial"/>
                <a:sym typeface="Arial"/>
              </a:defRPr>
            </a:lvl1pPr>
            <a:lvl2pPr marL="0" marR="0" indent="0" algn="l" defTabSz="914400" rtl="0" eaLnBrk="1" latinLnBrk="0" hangingPunct="1">
              <a:lnSpc>
                <a:spcPct val="70000"/>
              </a:lnSpc>
              <a:spcBef>
                <a:spcPts val="0"/>
              </a:spcBef>
              <a:spcAft>
                <a:spcPts val="0"/>
              </a:spcAft>
              <a:buClrTx/>
              <a:buSzTx/>
              <a:buFontTx/>
              <a:buNone/>
              <a:tabLst/>
              <a:defRPr sz="6500" b="1" i="0" u="none" strike="noStrike" cap="all" spc="0" baseline="0">
                <a:ln>
                  <a:noFill/>
                </a:ln>
                <a:solidFill>
                  <a:schemeClr val="accent1"/>
                </a:solidFill>
                <a:uFillTx/>
                <a:latin typeface="Arial"/>
                <a:ea typeface="Arial"/>
                <a:cs typeface="Arial"/>
                <a:sym typeface="Arial"/>
              </a:defRPr>
            </a:lvl2pPr>
            <a:lvl3pPr marL="0" marR="0" indent="0" algn="l" defTabSz="914400" rtl="0" eaLnBrk="1" latinLnBrk="0" hangingPunct="1">
              <a:lnSpc>
                <a:spcPct val="70000"/>
              </a:lnSpc>
              <a:spcBef>
                <a:spcPts val="0"/>
              </a:spcBef>
              <a:spcAft>
                <a:spcPts val="0"/>
              </a:spcAft>
              <a:buClrTx/>
              <a:buSzTx/>
              <a:buFontTx/>
              <a:buNone/>
              <a:tabLst/>
              <a:defRPr sz="6500" b="1" i="0" u="none" strike="noStrike" cap="all" spc="0" baseline="0">
                <a:ln>
                  <a:noFill/>
                </a:ln>
                <a:solidFill>
                  <a:schemeClr val="accent1"/>
                </a:solidFill>
                <a:uFillTx/>
                <a:latin typeface="Arial"/>
                <a:ea typeface="Arial"/>
                <a:cs typeface="Arial"/>
                <a:sym typeface="Arial"/>
              </a:defRPr>
            </a:lvl3pPr>
            <a:lvl4pPr marL="0" marR="0" indent="0" algn="l" defTabSz="914400" rtl="0" eaLnBrk="1" latinLnBrk="0" hangingPunct="1">
              <a:lnSpc>
                <a:spcPct val="70000"/>
              </a:lnSpc>
              <a:spcBef>
                <a:spcPts val="0"/>
              </a:spcBef>
              <a:spcAft>
                <a:spcPts val="0"/>
              </a:spcAft>
              <a:buClrTx/>
              <a:buSzTx/>
              <a:buFontTx/>
              <a:buNone/>
              <a:tabLst/>
              <a:defRPr sz="6500" b="1" i="0" u="none" strike="noStrike" cap="all" spc="0" baseline="0">
                <a:ln>
                  <a:noFill/>
                </a:ln>
                <a:solidFill>
                  <a:schemeClr val="accent1"/>
                </a:solidFill>
                <a:uFillTx/>
                <a:latin typeface="Arial"/>
                <a:ea typeface="Arial"/>
                <a:cs typeface="Arial"/>
                <a:sym typeface="Arial"/>
              </a:defRPr>
            </a:lvl4pPr>
            <a:lvl5pPr marL="0" marR="0" indent="0" algn="l" defTabSz="914400" rtl="0" eaLnBrk="1" latinLnBrk="0" hangingPunct="1">
              <a:lnSpc>
                <a:spcPct val="70000"/>
              </a:lnSpc>
              <a:spcBef>
                <a:spcPts val="0"/>
              </a:spcBef>
              <a:spcAft>
                <a:spcPts val="0"/>
              </a:spcAft>
              <a:buClrTx/>
              <a:buSzTx/>
              <a:buFontTx/>
              <a:buNone/>
              <a:tabLst/>
              <a:defRPr sz="6500" b="1" i="0" u="none" strike="noStrike" cap="all" spc="0" baseline="0">
                <a:ln>
                  <a:noFill/>
                </a:ln>
                <a:solidFill>
                  <a:schemeClr val="accent1"/>
                </a:solidFill>
                <a:uFillTx/>
                <a:latin typeface="Arial"/>
                <a:ea typeface="Arial"/>
                <a:cs typeface="Arial"/>
                <a:sym typeface="Arial"/>
              </a:defRPr>
            </a:lvl5pPr>
            <a:lvl6pPr marL="0" marR="0" indent="0" algn="l" defTabSz="914400" rtl="0" eaLnBrk="1" latinLnBrk="0" hangingPunct="1">
              <a:lnSpc>
                <a:spcPct val="70000"/>
              </a:lnSpc>
              <a:spcBef>
                <a:spcPts val="0"/>
              </a:spcBef>
              <a:spcAft>
                <a:spcPts val="0"/>
              </a:spcAft>
              <a:buClrTx/>
              <a:buSzTx/>
              <a:buFontTx/>
              <a:buNone/>
              <a:tabLst/>
              <a:defRPr sz="6500" b="1" i="0" u="none" strike="noStrike" cap="all" spc="0" baseline="0">
                <a:ln>
                  <a:noFill/>
                </a:ln>
                <a:solidFill>
                  <a:schemeClr val="accent1"/>
                </a:solidFill>
                <a:uFillTx/>
                <a:latin typeface="Arial"/>
                <a:ea typeface="Arial"/>
                <a:cs typeface="Arial"/>
                <a:sym typeface="Arial"/>
              </a:defRPr>
            </a:lvl6pPr>
            <a:lvl7pPr marL="0" marR="0" indent="0" algn="l" defTabSz="914400" rtl="0" eaLnBrk="1" latinLnBrk="0" hangingPunct="1">
              <a:lnSpc>
                <a:spcPct val="70000"/>
              </a:lnSpc>
              <a:spcBef>
                <a:spcPts val="0"/>
              </a:spcBef>
              <a:spcAft>
                <a:spcPts val="0"/>
              </a:spcAft>
              <a:buClrTx/>
              <a:buSzTx/>
              <a:buFontTx/>
              <a:buNone/>
              <a:tabLst/>
              <a:defRPr sz="6500" b="1" i="0" u="none" strike="noStrike" cap="all" spc="0" baseline="0">
                <a:ln>
                  <a:noFill/>
                </a:ln>
                <a:solidFill>
                  <a:schemeClr val="accent1"/>
                </a:solidFill>
                <a:uFillTx/>
                <a:latin typeface="Arial"/>
                <a:ea typeface="Arial"/>
                <a:cs typeface="Arial"/>
                <a:sym typeface="Arial"/>
              </a:defRPr>
            </a:lvl7pPr>
            <a:lvl8pPr marL="0" marR="0" indent="0" algn="l" defTabSz="914400" rtl="0" eaLnBrk="1" latinLnBrk="0" hangingPunct="1">
              <a:lnSpc>
                <a:spcPct val="70000"/>
              </a:lnSpc>
              <a:spcBef>
                <a:spcPts val="0"/>
              </a:spcBef>
              <a:spcAft>
                <a:spcPts val="0"/>
              </a:spcAft>
              <a:buClrTx/>
              <a:buSzTx/>
              <a:buFontTx/>
              <a:buNone/>
              <a:tabLst/>
              <a:defRPr sz="6500" b="1" i="0" u="none" strike="noStrike" cap="all" spc="0" baseline="0">
                <a:ln>
                  <a:noFill/>
                </a:ln>
                <a:solidFill>
                  <a:schemeClr val="accent1"/>
                </a:solidFill>
                <a:uFillTx/>
                <a:latin typeface="Arial"/>
                <a:ea typeface="Arial"/>
                <a:cs typeface="Arial"/>
                <a:sym typeface="Arial"/>
              </a:defRPr>
            </a:lvl8pPr>
            <a:lvl9pPr marL="0" marR="0" indent="0" algn="l" defTabSz="914400" rtl="0" eaLnBrk="1" latinLnBrk="0" hangingPunct="1">
              <a:lnSpc>
                <a:spcPct val="70000"/>
              </a:lnSpc>
              <a:spcBef>
                <a:spcPts val="0"/>
              </a:spcBef>
              <a:spcAft>
                <a:spcPts val="0"/>
              </a:spcAft>
              <a:buClrTx/>
              <a:buSzTx/>
              <a:buFontTx/>
              <a:buNone/>
              <a:tabLst/>
              <a:defRPr sz="6500" b="1" i="0" u="none" strike="noStrike" cap="all" spc="0" baseline="0">
                <a:ln>
                  <a:noFill/>
                </a:ln>
                <a:solidFill>
                  <a:schemeClr val="accent1"/>
                </a:solidFill>
                <a:uFillTx/>
                <a:latin typeface="Arial"/>
                <a:ea typeface="Arial"/>
                <a:cs typeface="Arial"/>
                <a:sym typeface="Arial"/>
              </a:defRPr>
            </a:lvl9pPr>
          </a:lstStyle>
          <a:p>
            <a:r>
              <a:rPr lang="da-DK" sz="6000" dirty="0"/>
              <a:t>Tak for i dag</a:t>
            </a:r>
          </a:p>
        </p:txBody>
      </p:sp>
      <p:pic>
        <p:nvPicPr>
          <p:cNvPr id="13" name="Billede 12">
            <a:extLst>
              <a:ext uri="{FF2B5EF4-FFF2-40B4-BE49-F238E27FC236}">
                <a16:creationId xmlns:a16="http://schemas.microsoft.com/office/drawing/2014/main" id="{0747C7C6-C9FB-4D5B-BDAF-709BB10A0A0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254" t="-2079" r="-2335" b="83404"/>
          <a:stretch/>
        </p:blipFill>
        <p:spPr>
          <a:xfrm rot="21447786" flipV="1">
            <a:off x="2853234" y="1756647"/>
            <a:ext cx="3611125" cy="349666"/>
          </a:xfrm>
          <a:prstGeom prst="rect">
            <a:avLst/>
          </a:prstGeom>
        </p:spPr>
      </p:pic>
      <p:sp>
        <p:nvSpPr>
          <p:cNvPr id="7" name="Tekstfelt 6">
            <a:extLst>
              <a:ext uri="{FF2B5EF4-FFF2-40B4-BE49-F238E27FC236}">
                <a16:creationId xmlns:a16="http://schemas.microsoft.com/office/drawing/2014/main" id="{C48D6670-B127-4C3E-8FC5-36ABC7A94833}"/>
              </a:ext>
            </a:extLst>
          </p:cNvPr>
          <p:cNvSpPr txBox="1"/>
          <p:nvPr userDrawn="1"/>
        </p:nvSpPr>
        <p:spPr>
          <a:xfrm>
            <a:off x="5017919" y="6364421"/>
            <a:ext cx="344458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da-DK" sz="1400" dirty="0">
                <a:solidFill>
                  <a:schemeClr val="bg1">
                    <a:lumMod val="50000"/>
                  </a:schemeClr>
                </a:solidFill>
                <a:latin typeface="Muli" panose="00000500000000000000" pitchFamily="2" charset="0"/>
              </a:rPr>
              <a:t>Psykiatrifonden.dk</a:t>
            </a:r>
            <a:endParaRPr lang="en-US" sz="1400" dirty="0">
              <a:solidFill>
                <a:schemeClr val="bg1">
                  <a:lumMod val="50000"/>
                </a:schemeClr>
              </a:solidFill>
            </a:endParaRPr>
          </a:p>
        </p:txBody>
      </p:sp>
      <p:pic>
        <p:nvPicPr>
          <p:cNvPr id="8" name="Billede 7">
            <a:extLst>
              <a:ext uri="{FF2B5EF4-FFF2-40B4-BE49-F238E27FC236}">
                <a16:creationId xmlns:a16="http://schemas.microsoft.com/office/drawing/2014/main" id="{9DBEC558-7340-4279-91B4-FE19EC76F8B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8982" y="6347945"/>
            <a:ext cx="316445" cy="294849"/>
          </a:xfrm>
          <a:prstGeom prst="rect">
            <a:avLst/>
          </a:prstGeom>
        </p:spPr>
      </p:pic>
      <p:sp>
        <p:nvSpPr>
          <p:cNvPr id="14" name="Content Placeholder 2">
            <a:extLst>
              <a:ext uri="{FF2B5EF4-FFF2-40B4-BE49-F238E27FC236}">
                <a16:creationId xmlns:a16="http://schemas.microsoft.com/office/drawing/2014/main" id="{EBCF02F3-E659-41EB-9D0C-A6F65B06820B}"/>
              </a:ext>
            </a:extLst>
          </p:cNvPr>
          <p:cNvSpPr>
            <a:spLocks noGrp="1"/>
          </p:cNvSpPr>
          <p:nvPr>
            <p:ph idx="1"/>
          </p:nvPr>
        </p:nvSpPr>
        <p:spPr>
          <a:xfrm>
            <a:off x="996779" y="2489285"/>
            <a:ext cx="7150442" cy="3548839"/>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6" name="Tekstfelt 15">
            <a:extLst>
              <a:ext uri="{FF2B5EF4-FFF2-40B4-BE49-F238E27FC236}">
                <a16:creationId xmlns:a16="http://schemas.microsoft.com/office/drawing/2014/main" id="{326EB582-FA9A-4112-A9BC-5FFC4E297EE1}"/>
              </a:ext>
            </a:extLst>
          </p:cNvPr>
          <p:cNvSpPr txBox="1"/>
          <p:nvPr userDrawn="1"/>
        </p:nvSpPr>
        <p:spPr>
          <a:xfrm>
            <a:off x="348573" y="6293709"/>
            <a:ext cx="1968843" cy="307777"/>
          </a:xfrm>
          <a:prstGeom prst="rect">
            <a:avLst/>
          </a:prstGeom>
          <a:noFill/>
        </p:spPr>
        <p:txBody>
          <a:bodyPr wrap="square" rtlCol="0">
            <a:spAutoFit/>
          </a:bodyPr>
          <a:lstStyle/>
          <a:p>
            <a:fld id="{6D5F64B4-4863-44A3-946A-3C76B3E34EFC}" type="slidenum">
              <a:rPr lang="da-DK" sz="1400" smtClean="0">
                <a:solidFill>
                  <a:schemeClr val="bg1">
                    <a:lumMod val="50000"/>
                  </a:schemeClr>
                </a:solidFill>
                <a:latin typeface="Muli" panose="00000500000000000000" pitchFamily="2" charset="0"/>
              </a:rPr>
              <a:t>‹#›</a:t>
            </a:fld>
            <a:endParaRPr lang="da-DK" sz="1400" dirty="0">
              <a:solidFill>
                <a:schemeClr val="bg1">
                  <a:lumMod val="50000"/>
                </a:schemeClr>
              </a:solidFill>
              <a:latin typeface="Muli" panose="00000500000000000000" pitchFamily="2" charset="0"/>
            </a:endParaRPr>
          </a:p>
        </p:txBody>
      </p:sp>
    </p:spTree>
    <p:extLst>
      <p:ext uri="{BB962C8B-B14F-4D97-AF65-F5344CB8AC3E}">
        <p14:creationId xmlns:p14="http://schemas.microsoft.com/office/powerpoint/2010/main" val="374470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604C6E9-DE51-4564-8385-5D200568D73A}"/>
              </a:ext>
            </a:extLst>
          </p:cNvPr>
          <p:cNvSpPr/>
          <p:nvPr userDrawn="1"/>
        </p:nvSpPr>
        <p:spPr>
          <a:xfrm>
            <a:off x="0" y="0"/>
            <a:ext cx="9144000" cy="6858000"/>
          </a:xfrm>
          <a:prstGeom prst="rect">
            <a:avLst/>
          </a:prstGeom>
          <a:solidFill>
            <a:schemeClr val="bg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 name="Billede 11">
            <a:extLst>
              <a:ext uri="{FF2B5EF4-FFF2-40B4-BE49-F238E27FC236}">
                <a16:creationId xmlns:a16="http://schemas.microsoft.com/office/drawing/2014/main" id="{C3188157-1041-4E48-A5F8-619D994884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11" t="17479" b="13384"/>
          <a:stretch/>
        </p:blipFill>
        <p:spPr>
          <a:xfrm>
            <a:off x="-1" y="0"/>
            <a:ext cx="8348353" cy="6858000"/>
          </a:xfrm>
          <a:prstGeom prst="rect">
            <a:avLst/>
          </a:prstGeom>
        </p:spPr>
      </p:pic>
      <p:sp>
        <p:nvSpPr>
          <p:cNvPr id="3" name="Content Placeholder 2"/>
          <p:cNvSpPr>
            <a:spLocks noGrp="1"/>
          </p:cNvSpPr>
          <p:nvPr>
            <p:ph idx="1"/>
          </p:nvPr>
        </p:nvSpPr>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8" name="Tekstfelt 7">
            <a:extLst>
              <a:ext uri="{FF2B5EF4-FFF2-40B4-BE49-F238E27FC236}">
                <a16:creationId xmlns:a16="http://schemas.microsoft.com/office/drawing/2014/main" id="{0960BB52-F097-4286-817F-DD192329FE64}"/>
              </a:ext>
            </a:extLst>
          </p:cNvPr>
          <p:cNvSpPr txBox="1"/>
          <p:nvPr userDrawn="1"/>
        </p:nvSpPr>
        <p:spPr>
          <a:xfrm>
            <a:off x="5017919" y="6364421"/>
            <a:ext cx="344458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da-DK" sz="1400" dirty="0">
                <a:solidFill>
                  <a:schemeClr val="bg1">
                    <a:lumMod val="50000"/>
                  </a:schemeClr>
                </a:solidFill>
                <a:latin typeface="Muli" panose="00000500000000000000" pitchFamily="2" charset="0"/>
              </a:rPr>
              <a:t>Psykiatrifonden.dk</a:t>
            </a:r>
            <a:endParaRPr lang="en-US" sz="1400" dirty="0">
              <a:solidFill>
                <a:schemeClr val="bg1">
                  <a:lumMod val="50000"/>
                </a:schemeClr>
              </a:solidFill>
            </a:endParaRPr>
          </a:p>
        </p:txBody>
      </p:sp>
      <p:pic>
        <p:nvPicPr>
          <p:cNvPr id="10" name="Billede 9">
            <a:extLst>
              <a:ext uri="{FF2B5EF4-FFF2-40B4-BE49-F238E27FC236}">
                <a16:creationId xmlns:a16="http://schemas.microsoft.com/office/drawing/2014/main" id="{B7BABCF1-4E55-48C9-964B-5C9904DB4F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8982" y="6347945"/>
            <a:ext cx="316445" cy="294849"/>
          </a:xfrm>
          <a:prstGeom prst="rect">
            <a:avLst/>
          </a:prstGeom>
        </p:spPr>
      </p:pic>
      <p:sp>
        <p:nvSpPr>
          <p:cNvPr id="13" name="Tekstfelt 12">
            <a:extLst>
              <a:ext uri="{FF2B5EF4-FFF2-40B4-BE49-F238E27FC236}">
                <a16:creationId xmlns:a16="http://schemas.microsoft.com/office/drawing/2014/main" id="{BF2246B4-34BD-482F-AC17-6DF80496C231}"/>
              </a:ext>
            </a:extLst>
          </p:cNvPr>
          <p:cNvSpPr txBox="1"/>
          <p:nvPr userDrawn="1"/>
        </p:nvSpPr>
        <p:spPr>
          <a:xfrm>
            <a:off x="348573" y="6293709"/>
            <a:ext cx="1968843" cy="307777"/>
          </a:xfrm>
          <a:prstGeom prst="rect">
            <a:avLst/>
          </a:prstGeom>
          <a:noFill/>
        </p:spPr>
        <p:txBody>
          <a:bodyPr wrap="square" rtlCol="0">
            <a:spAutoFit/>
          </a:bodyPr>
          <a:lstStyle/>
          <a:p>
            <a:fld id="{6D5F64B4-4863-44A3-946A-3C76B3E34EFC}" type="slidenum">
              <a:rPr lang="da-DK" sz="1400" smtClean="0">
                <a:solidFill>
                  <a:schemeClr val="bg1">
                    <a:lumMod val="50000"/>
                  </a:schemeClr>
                </a:solidFill>
                <a:latin typeface="Muli" panose="00000500000000000000" pitchFamily="2" charset="0"/>
              </a:rPr>
              <a:t>‹#›</a:t>
            </a:fld>
            <a:endParaRPr lang="da-DK" sz="1400" dirty="0">
              <a:solidFill>
                <a:schemeClr val="bg1">
                  <a:lumMod val="50000"/>
                </a:schemeClr>
              </a:solidFill>
              <a:latin typeface="Muli" panose="00000500000000000000" pitchFamily="2" charset="0"/>
            </a:endParaRPr>
          </a:p>
        </p:txBody>
      </p:sp>
      <p:sp>
        <p:nvSpPr>
          <p:cNvPr id="16" name="Title Placeholder 1">
            <a:extLst>
              <a:ext uri="{FF2B5EF4-FFF2-40B4-BE49-F238E27FC236}">
                <a16:creationId xmlns:a16="http://schemas.microsoft.com/office/drawing/2014/main" id="{D65B9804-9793-4CB5-8B1E-A6B1BE608FD2}"/>
              </a:ext>
            </a:extLst>
          </p:cNvPr>
          <p:cNvSpPr>
            <a:spLocks noGrp="1"/>
          </p:cNvSpPr>
          <p:nvPr>
            <p:ph type="title"/>
          </p:nvPr>
        </p:nvSpPr>
        <p:spPr>
          <a:xfrm>
            <a:off x="628649" y="593124"/>
            <a:ext cx="7886701" cy="1128584"/>
          </a:xfrm>
          <a:prstGeom prst="rect">
            <a:avLst/>
          </a:prstGeom>
        </p:spPr>
        <p:txBody>
          <a:bodyPr vert="horz" lIns="91440" tIns="45720" rIns="91440" bIns="45720" rtlCol="0" anchor="t">
            <a:normAutofit/>
          </a:bodyPr>
          <a:lstStyle/>
          <a:p>
            <a:r>
              <a:rPr lang="da-DK" dirty="0"/>
              <a:t>Klik for at redigere rubrik</a:t>
            </a:r>
            <a:endParaRPr lang="en-US" dirty="0"/>
          </a:p>
        </p:txBody>
      </p:sp>
    </p:spTree>
    <p:extLst>
      <p:ext uri="{BB962C8B-B14F-4D97-AF65-F5344CB8AC3E}">
        <p14:creationId xmlns:p14="http://schemas.microsoft.com/office/powerpoint/2010/main" val="15798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opstilling bille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2341" y="1963357"/>
            <a:ext cx="4173009" cy="3852557"/>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8" name="Tekstfelt 7">
            <a:extLst>
              <a:ext uri="{FF2B5EF4-FFF2-40B4-BE49-F238E27FC236}">
                <a16:creationId xmlns:a16="http://schemas.microsoft.com/office/drawing/2014/main" id="{0960BB52-F097-4286-817F-DD192329FE64}"/>
              </a:ext>
            </a:extLst>
          </p:cNvPr>
          <p:cNvSpPr txBox="1"/>
          <p:nvPr userDrawn="1"/>
        </p:nvSpPr>
        <p:spPr>
          <a:xfrm>
            <a:off x="5017919" y="6364421"/>
            <a:ext cx="344458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da-DK" sz="1400" dirty="0">
                <a:solidFill>
                  <a:schemeClr val="bg1">
                    <a:lumMod val="50000"/>
                  </a:schemeClr>
                </a:solidFill>
                <a:latin typeface="Muli" panose="00000500000000000000" pitchFamily="2" charset="0"/>
              </a:rPr>
              <a:t>Psykiatrifonden.dk</a:t>
            </a:r>
            <a:endParaRPr lang="en-US" sz="1400" dirty="0">
              <a:solidFill>
                <a:schemeClr val="bg1">
                  <a:lumMod val="50000"/>
                </a:schemeClr>
              </a:solidFill>
            </a:endParaRPr>
          </a:p>
        </p:txBody>
      </p:sp>
      <p:pic>
        <p:nvPicPr>
          <p:cNvPr id="10" name="Billede 9">
            <a:extLst>
              <a:ext uri="{FF2B5EF4-FFF2-40B4-BE49-F238E27FC236}">
                <a16:creationId xmlns:a16="http://schemas.microsoft.com/office/drawing/2014/main" id="{B7BABCF1-4E55-48C9-964B-5C9904DB4F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982" y="6347945"/>
            <a:ext cx="316445" cy="294849"/>
          </a:xfrm>
          <a:prstGeom prst="rect">
            <a:avLst/>
          </a:prstGeom>
        </p:spPr>
      </p:pic>
      <p:pic>
        <p:nvPicPr>
          <p:cNvPr id="13" name="Billede 12">
            <a:extLst>
              <a:ext uri="{FF2B5EF4-FFF2-40B4-BE49-F238E27FC236}">
                <a16:creationId xmlns:a16="http://schemas.microsoft.com/office/drawing/2014/main" id="{348C47B5-45EC-4A50-B3CD-3375950DD0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773" y="1785296"/>
            <a:ext cx="3699249" cy="4372836"/>
          </a:xfrm>
          <a:prstGeom prst="rect">
            <a:avLst/>
          </a:prstGeom>
        </p:spPr>
      </p:pic>
      <p:sp>
        <p:nvSpPr>
          <p:cNvPr id="15" name="Picture Placeholder 5">
            <a:extLst>
              <a:ext uri="{FF2B5EF4-FFF2-40B4-BE49-F238E27FC236}">
                <a16:creationId xmlns:a16="http://schemas.microsoft.com/office/drawing/2014/main" id="{C53A4E48-0390-42F5-8DDE-184DF7666927}"/>
              </a:ext>
            </a:extLst>
          </p:cNvPr>
          <p:cNvSpPr>
            <a:spLocks noGrp="1"/>
          </p:cNvSpPr>
          <p:nvPr>
            <p:ph type="pic" sz="quarter" idx="13"/>
          </p:nvPr>
        </p:nvSpPr>
        <p:spPr>
          <a:xfrm>
            <a:off x="870236" y="1963357"/>
            <a:ext cx="3108642" cy="3724812"/>
          </a:xfrm>
          <a:prstGeom prst="rect">
            <a:avLst/>
          </a:prstGeom>
        </p:spPr>
        <p:txBody>
          <a:bodyPr lIns="91439" tIns="45719" rIns="91439" bIns="45719">
            <a:noAutofit/>
          </a:bodyPr>
          <a:lstStyle>
            <a:lvl1pPr algn="ctr">
              <a:lnSpc>
                <a:spcPct val="100000"/>
              </a:lnSpc>
              <a:buNone/>
              <a:defRPr sz="1800">
                <a:latin typeface="Muli" panose="00000500000000000000" pitchFamily="2" charset="0"/>
              </a:defRPr>
            </a:lvl1pPr>
          </a:lstStyle>
          <a:p>
            <a:r>
              <a:rPr lang="da-DK" dirty="0"/>
              <a:t>Klik på ikonet for at tilføje et billede</a:t>
            </a:r>
            <a:endParaRPr dirty="0"/>
          </a:p>
        </p:txBody>
      </p:sp>
      <p:sp>
        <p:nvSpPr>
          <p:cNvPr id="12" name="Title 1">
            <a:extLst>
              <a:ext uri="{FF2B5EF4-FFF2-40B4-BE49-F238E27FC236}">
                <a16:creationId xmlns:a16="http://schemas.microsoft.com/office/drawing/2014/main" id="{93D14708-BABF-4B34-B293-4DB56FE51242}"/>
              </a:ext>
            </a:extLst>
          </p:cNvPr>
          <p:cNvSpPr>
            <a:spLocks noGrp="1"/>
          </p:cNvSpPr>
          <p:nvPr>
            <p:ph type="title" hasCustomPrompt="1"/>
          </p:nvPr>
        </p:nvSpPr>
        <p:spPr>
          <a:xfrm>
            <a:off x="628649" y="518984"/>
            <a:ext cx="7886701" cy="1202724"/>
          </a:xfrm>
          <a:prstGeom prst="rect">
            <a:avLst/>
          </a:prstGeom>
        </p:spPr>
        <p:txBody>
          <a:bodyPr anchor="t"/>
          <a:lstStyle>
            <a:lvl1pPr>
              <a:defRPr>
                <a:solidFill>
                  <a:schemeClr val="tx2"/>
                </a:solidFill>
              </a:defRPr>
            </a:lvl1pPr>
          </a:lstStyle>
          <a:p>
            <a:r>
              <a:rPr lang="da-DK" dirty="0"/>
              <a:t>Klik for at redigere rubrik</a:t>
            </a:r>
            <a:endParaRPr lang="en-US" dirty="0"/>
          </a:p>
        </p:txBody>
      </p:sp>
    </p:spTree>
    <p:extLst>
      <p:ext uri="{BB962C8B-B14F-4D97-AF65-F5344CB8AC3E}">
        <p14:creationId xmlns:p14="http://schemas.microsoft.com/office/powerpoint/2010/main" val="1436619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49" y="593124"/>
            <a:ext cx="7886701" cy="1128584"/>
          </a:xfrm>
          <a:prstGeom prst="rect">
            <a:avLst/>
          </a:prstGeom>
        </p:spPr>
        <p:txBody>
          <a:bodyPr vert="horz" lIns="91440" tIns="45720" rIns="91440" bIns="45720" rtlCol="0" anchor="t">
            <a:normAutofit/>
          </a:bodyPr>
          <a:lstStyle/>
          <a:p>
            <a:r>
              <a:rPr lang="da-DK" dirty="0"/>
              <a:t>Klik for at redigere rubrik</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5" name="Tekstfelt 14">
            <a:extLst>
              <a:ext uri="{FF2B5EF4-FFF2-40B4-BE49-F238E27FC236}">
                <a16:creationId xmlns:a16="http://schemas.microsoft.com/office/drawing/2014/main" id="{0B5BAAFB-8371-40F2-8D05-12694B14AAA1}"/>
              </a:ext>
            </a:extLst>
          </p:cNvPr>
          <p:cNvSpPr txBox="1"/>
          <p:nvPr userDrawn="1"/>
        </p:nvSpPr>
        <p:spPr>
          <a:xfrm>
            <a:off x="348573" y="6293709"/>
            <a:ext cx="1968843" cy="307777"/>
          </a:xfrm>
          <a:prstGeom prst="rect">
            <a:avLst/>
          </a:prstGeom>
          <a:noFill/>
        </p:spPr>
        <p:txBody>
          <a:bodyPr wrap="square" rtlCol="0">
            <a:spAutoFit/>
          </a:bodyPr>
          <a:lstStyle/>
          <a:p>
            <a:fld id="{6D5F64B4-4863-44A3-946A-3C76B3E34EFC}" type="slidenum">
              <a:rPr lang="da-DK" sz="1400" smtClean="0">
                <a:solidFill>
                  <a:schemeClr val="bg1">
                    <a:lumMod val="50000"/>
                  </a:schemeClr>
                </a:solidFill>
                <a:latin typeface="Muli" panose="00000500000000000000" pitchFamily="2" charset="0"/>
              </a:rPr>
              <a:t>‹#›</a:t>
            </a:fld>
            <a:endParaRPr lang="da-DK" sz="1400" dirty="0">
              <a:solidFill>
                <a:schemeClr val="bg1">
                  <a:lumMod val="50000"/>
                </a:schemeClr>
              </a:solidFill>
              <a:latin typeface="Muli" panose="00000500000000000000" pitchFamily="2" charset="0"/>
            </a:endParaRPr>
          </a:p>
        </p:txBody>
      </p:sp>
    </p:spTree>
    <p:extLst>
      <p:ext uri="{BB962C8B-B14F-4D97-AF65-F5344CB8AC3E}">
        <p14:creationId xmlns:p14="http://schemas.microsoft.com/office/powerpoint/2010/main" val="2986474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6" r:id="rId5"/>
  </p:sldLayoutIdLst>
  <p:hf hdr="0" ftr="0" dt="0"/>
  <p:txStyles>
    <p:titleStyle>
      <a:lvl1pPr algn="ctr" defTabSz="914400" rtl="0" eaLnBrk="1" latinLnBrk="0" hangingPunct="1">
        <a:lnSpc>
          <a:spcPct val="90000"/>
        </a:lnSpc>
        <a:spcBef>
          <a:spcPct val="0"/>
        </a:spcBef>
        <a:buNone/>
        <a:defRPr sz="4400" kern="1200">
          <a:solidFill>
            <a:schemeClr val="tx2"/>
          </a:solidFill>
          <a:latin typeface="Bitter Medium" pitchFamily="2" charset="0"/>
          <a:ea typeface="+mj-ea"/>
          <a:cs typeface="+mj-cs"/>
        </a:defRPr>
      </a:lvl1pPr>
    </p:titleStyle>
    <p:bodyStyle>
      <a:lvl1pPr marL="0" indent="0" algn="ctr" defTabSz="914400" rtl="0" eaLnBrk="1" latinLnBrk="0" hangingPunct="1">
        <a:lnSpc>
          <a:spcPct val="120000"/>
        </a:lnSpc>
        <a:spcBef>
          <a:spcPts val="0"/>
        </a:spcBef>
        <a:buFont typeface="Arial" panose="020B0604020202020204" pitchFamily="34" charset="0"/>
        <a:buNone/>
        <a:defRPr sz="2400" kern="1200">
          <a:solidFill>
            <a:schemeClr val="tx1"/>
          </a:solidFill>
          <a:latin typeface="Muli" panose="00000500000000000000" pitchFamily="2" charset="0"/>
          <a:ea typeface="+mn-ea"/>
          <a:cs typeface="+mn-cs"/>
        </a:defRPr>
      </a:lvl1pPr>
      <a:lvl2pPr marL="457200" indent="0" algn="ctr" defTabSz="914400" rtl="0" eaLnBrk="1" latinLnBrk="0" hangingPunct="1">
        <a:lnSpc>
          <a:spcPct val="120000"/>
        </a:lnSpc>
        <a:spcBef>
          <a:spcPts val="0"/>
        </a:spcBef>
        <a:buFont typeface="Arial" panose="020B0604020202020204" pitchFamily="34" charset="0"/>
        <a:buNone/>
        <a:defRPr sz="2200" kern="1200">
          <a:solidFill>
            <a:schemeClr val="tx1"/>
          </a:solidFill>
          <a:latin typeface="Muli" panose="00000500000000000000"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defRPr sz="2000" kern="1200">
          <a:solidFill>
            <a:schemeClr val="tx1"/>
          </a:solidFill>
          <a:latin typeface="Muli" panose="00000500000000000000" pitchFamily="2" charset="0"/>
          <a:ea typeface="+mn-ea"/>
          <a:cs typeface="+mn-cs"/>
        </a:defRPr>
      </a:lvl3pPr>
      <a:lvl4pPr marL="1371600" indent="0" algn="ctr" defTabSz="914400" rtl="0" eaLnBrk="1" latinLnBrk="0" hangingPunct="1">
        <a:lnSpc>
          <a:spcPct val="120000"/>
        </a:lnSpc>
        <a:spcBef>
          <a:spcPts val="0"/>
        </a:spcBef>
        <a:buFont typeface="Arial" panose="020B0604020202020204" pitchFamily="34" charset="0"/>
        <a:buNone/>
        <a:defRPr sz="1800" kern="1200">
          <a:solidFill>
            <a:schemeClr val="tx1"/>
          </a:solidFill>
          <a:latin typeface="Muli" panose="00000500000000000000" pitchFamily="2" charset="0"/>
          <a:ea typeface="+mn-ea"/>
          <a:cs typeface="+mn-cs"/>
        </a:defRPr>
      </a:lvl4pPr>
      <a:lvl5pPr marL="1828800" indent="0" algn="ctr" defTabSz="914400" rtl="0" eaLnBrk="1" latinLnBrk="0" hangingPunct="1">
        <a:lnSpc>
          <a:spcPct val="120000"/>
        </a:lnSpc>
        <a:spcBef>
          <a:spcPts val="0"/>
        </a:spcBef>
        <a:buFont typeface="Arial" panose="020B0604020202020204" pitchFamily="34" charset="0"/>
        <a:buNone/>
        <a:defRPr sz="1800" kern="1200">
          <a:solidFill>
            <a:schemeClr val="tx1"/>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5088409" cy="424563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Tekstfelt 4">
            <a:extLst>
              <a:ext uri="{FF2B5EF4-FFF2-40B4-BE49-F238E27FC236}">
                <a16:creationId xmlns:a16="http://schemas.microsoft.com/office/drawing/2014/main" id="{8B76F068-536C-48D5-9A27-B1CB80127CC2}"/>
              </a:ext>
            </a:extLst>
          </p:cNvPr>
          <p:cNvSpPr txBox="1"/>
          <p:nvPr userDrawn="1"/>
        </p:nvSpPr>
        <p:spPr>
          <a:xfrm>
            <a:off x="5017919" y="6364421"/>
            <a:ext cx="344458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da-DK" sz="1400" dirty="0">
                <a:solidFill>
                  <a:schemeClr val="bg1">
                    <a:lumMod val="50000"/>
                  </a:schemeClr>
                </a:solidFill>
                <a:latin typeface="Muli" panose="00000500000000000000" pitchFamily="2" charset="0"/>
              </a:rPr>
              <a:t>Psykiatrifonden.dk</a:t>
            </a:r>
            <a:endParaRPr lang="en-US" sz="1400" dirty="0">
              <a:solidFill>
                <a:schemeClr val="bg1">
                  <a:lumMod val="50000"/>
                </a:schemeClr>
              </a:solidFill>
            </a:endParaRPr>
          </a:p>
        </p:txBody>
      </p:sp>
      <p:pic>
        <p:nvPicPr>
          <p:cNvPr id="6" name="Billede 5">
            <a:extLst>
              <a:ext uri="{FF2B5EF4-FFF2-40B4-BE49-F238E27FC236}">
                <a16:creationId xmlns:a16="http://schemas.microsoft.com/office/drawing/2014/main" id="{2606167E-F84F-49C9-AB72-A1CB199CC6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8982" y="6347945"/>
            <a:ext cx="316445" cy="294849"/>
          </a:xfrm>
          <a:prstGeom prst="rect">
            <a:avLst/>
          </a:prstGeom>
        </p:spPr>
      </p:pic>
      <p:sp>
        <p:nvSpPr>
          <p:cNvPr id="8" name="Tekstfelt 7">
            <a:extLst>
              <a:ext uri="{FF2B5EF4-FFF2-40B4-BE49-F238E27FC236}">
                <a16:creationId xmlns:a16="http://schemas.microsoft.com/office/drawing/2014/main" id="{33C37389-0762-4887-B652-94334690690A}"/>
              </a:ext>
            </a:extLst>
          </p:cNvPr>
          <p:cNvSpPr txBox="1"/>
          <p:nvPr userDrawn="1"/>
        </p:nvSpPr>
        <p:spPr>
          <a:xfrm>
            <a:off x="348573" y="6293709"/>
            <a:ext cx="1968843" cy="307777"/>
          </a:xfrm>
          <a:prstGeom prst="rect">
            <a:avLst/>
          </a:prstGeom>
          <a:noFill/>
        </p:spPr>
        <p:txBody>
          <a:bodyPr wrap="square" rtlCol="0">
            <a:spAutoFit/>
          </a:bodyPr>
          <a:lstStyle/>
          <a:p>
            <a:fld id="{6D5F64B4-4863-44A3-946A-3C76B3E34EFC}" type="slidenum">
              <a:rPr lang="da-DK" sz="1400" smtClean="0">
                <a:solidFill>
                  <a:schemeClr val="bg1">
                    <a:lumMod val="50000"/>
                  </a:schemeClr>
                </a:solidFill>
                <a:latin typeface="Muli" panose="00000500000000000000" pitchFamily="2" charset="0"/>
              </a:rPr>
              <a:t>‹#›</a:t>
            </a:fld>
            <a:endParaRPr lang="da-DK" sz="1400" dirty="0">
              <a:solidFill>
                <a:schemeClr val="bg1">
                  <a:lumMod val="50000"/>
                </a:schemeClr>
              </a:solidFill>
              <a:latin typeface="Muli" panose="00000500000000000000" pitchFamily="2" charset="0"/>
            </a:endParaRPr>
          </a:p>
        </p:txBody>
      </p:sp>
      <p:sp>
        <p:nvSpPr>
          <p:cNvPr id="9" name="Title Placeholder 1">
            <a:extLst>
              <a:ext uri="{FF2B5EF4-FFF2-40B4-BE49-F238E27FC236}">
                <a16:creationId xmlns:a16="http://schemas.microsoft.com/office/drawing/2014/main" id="{975C521C-2C3F-4239-A0D1-0556E83A6B3C}"/>
              </a:ext>
            </a:extLst>
          </p:cNvPr>
          <p:cNvSpPr>
            <a:spLocks noGrp="1"/>
          </p:cNvSpPr>
          <p:nvPr>
            <p:ph type="title"/>
          </p:nvPr>
        </p:nvSpPr>
        <p:spPr>
          <a:xfrm>
            <a:off x="628649" y="593124"/>
            <a:ext cx="7886701" cy="1128584"/>
          </a:xfrm>
          <a:prstGeom prst="rect">
            <a:avLst/>
          </a:prstGeom>
        </p:spPr>
        <p:txBody>
          <a:bodyPr vert="horz" lIns="91440" tIns="45720" rIns="91440" bIns="45720" rtlCol="0" anchor="t">
            <a:normAutofit/>
          </a:bodyPr>
          <a:lstStyle/>
          <a:p>
            <a:r>
              <a:rPr lang="da-DK" dirty="0"/>
              <a:t>Klik for at redigere rubrik</a:t>
            </a:r>
            <a:endParaRPr lang="en-US" dirty="0"/>
          </a:p>
        </p:txBody>
      </p:sp>
    </p:spTree>
    <p:extLst>
      <p:ext uri="{BB962C8B-B14F-4D97-AF65-F5344CB8AC3E}">
        <p14:creationId xmlns:p14="http://schemas.microsoft.com/office/powerpoint/2010/main" val="3983066116"/>
      </p:ext>
    </p:extLst>
  </p:cSld>
  <p:clrMap bg1="lt1" tx1="dk1" bg2="lt2" tx2="dk2" accent1="accent1" accent2="accent2" accent3="accent3" accent4="accent4" accent5="accent5" accent6="accent6" hlink="hlink" folHlink="folHlink"/>
  <p:sldLayoutIdLst>
    <p:sldLayoutId id="2147483676" r:id="rId1"/>
    <p:sldLayoutId id="2147483678" r:id="rId2"/>
  </p:sldLayoutIdLst>
  <p:hf hdr="0" ftr="0" dt="0"/>
  <p:txStyles>
    <p:titleStyle>
      <a:lvl1pPr algn="ctr" defTabSz="914400" rtl="0" eaLnBrk="1" latinLnBrk="0" hangingPunct="1">
        <a:lnSpc>
          <a:spcPct val="90000"/>
        </a:lnSpc>
        <a:spcBef>
          <a:spcPct val="0"/>
        </a:spcBef>
        <a:buNone/>
        <a:defRPr sz="4400" kern="1200">
          <a:solidFill>
            <a:schemeClr val="tx2"/>
          </a:solidFill>
          <a:latin typeface="Bitter Medium" pitchFamily="2" charset="0"/>
          <a:ea typeface="+mj-ea"/>
          <a:cs typeface="+mj-cs"/>
        </a:defRPr>
      </a:lvl1pPr>
    </p:titleStyle>
    <p:bodyStyle>
      <a:lvl1pPr marL="228600" indent="-228600" algn="l" defTabSz="914400" rtl="0" eaLnBrk="1" latinLnBrk="0" hangingPunct="1">
        <a:lnSpc>
          <a:spcPct val="100000"/>
        </a:lnSpc>
        <a:spcBef>
          <a:spcPts val="2000"/>
        </a:spcBef>
        <a:buFont typeface="Arial" panose="020B0604020202020204" pitchFamily="34" charset="0"/>
        <a:buChar char="•"/>
        <a:defRPr sz="2400" kern="1200">
          <a:solidFill>
            <a:schemeClr val="tx1"/>
          </a:solidFill>
          <a:latin typeface="Muli" panose="000005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uli" panose="000005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uli" panose="000005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uli" panose="000005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459D99-796D-4D92-9A21-AA28E6D189E2}"/>
              </a:ext>
            </a:extLst>
          </p:cNvPr>
          <p:cNvSpPr>
            <a:spLocks noGrp="1"/>
          </p:cNvSpPr>
          <p:nvPr>
            <p:ph type="title"/>
          </p:nvPr>
        </p:nvSpPr>
        <p:spPr/>
        <p:txBody>
          <a:bodyPr/>
          <a:lstStyle/>
          <a:p>
            <a:r>
              <a:rPr lang="en-US" dirty="0" err="1"/>
              <a:t>Forældremøde</a:t>
            </a:r>
            <a:endParaRPr lang="en-US" dirty="0"/>
          </a:p>
        </p:txBody>
      </p:sp>
      <p:pic>
        <p:nvPicPr>
          <p:cNvPr id="4" name="Billede 3">
            <a:extLst>
              <a:ext uri="{FF2B5EF4-FFF2-40B4-BE49-F238E27FC236}">
                <a16:creationId xmlns:a16="http://schemas.microsoft.com/office/drawing/2014/main" id="{35E8CBA9-BDA1-4BB4-B8FB-C13D0E0252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54" t="-2079" r="-2335" b="83404"/>
          <a:stretch/>
        </p:blipFill>
        <p:spPr>
          <a:xfrm rot="21447786" flipV="1">
            <a:off x="2072852" y="2487915"/>
            <a:ext cx="5178220" cy="501408"/>
          </a:xfrm>
          <a:prstGeom prst="rect">
            <a:avLst/>
          </a:prstGeom>
        </p:spPr>
      </p:pic>
      <p:pic>
        <p:nvPicPr>
          <p:cNvPr id="7" name="Picture 6" descr="Text&#10;&#10;Description automatically generated">
            <a:extLst>
              <a:ext uri="{FF2B5EF4-FFF2-40B4-BE49-F238E27FC236}">
                <a16:creationId xmlns:a16="http://schemas.microsoft.com/office/drawing/2014/main" id="{456B76F1-77AD-4FEB-81D6-70EE80EEA30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5477" y="5679964"/>
            <a:ext cx="3004155" cy="1314318"/>
          </a:xfrm>
          <a:prstGeom prst="rect">
            <a:avLst/>
          </a:prstGeom>
        </p:spPr>
      </p:pic>
      <p:pic>
        <p:nvPicPr>
          <p:cNvPr id="10" name="Billede 5">
            <a:extLst>
              <a:ext uri="{FF2B5EF4-FFF2-40B4-BE49-F238E27FC236}">
                <a16:creationId xmlns:a16="http://schemas.microsoft.com/office/drawing/2014/main" id="{232C7A44-6BE2-4B0E-A3E9-14F4B1CEE44A}"/>
              </a:ext>
            </a:extLst>
          </p:cNvPr>
          <p:cNvPicPr/>
          <p:nvPr/>
        </p:nvPicPr>
        <p:blipFill rotWithShape="1">
          <a:blip r:embed="rId4">
            <a:extLst>
              <a:ext uri="{28A0092B-C50C-407E-A947-70E740481C1C}">
                <a14:useLocalDpi xmlns:a14="http://schemas.microsoft.com/office/drawing/2010/main" val="0"/>
              </a:ext>
            </a:extLst>
          </a:blip>
          <a:srcRect l="15069" t="35822" r="19526" b="38722"/>
          <a:stretch/>
        </p:blipFill>
        <p:spPr bwMode="auto">
          <a:xfrm>
            <a:off x="628649" y="2738619"/>
            <a:ext cx="6718300" cy="2689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162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09CF5365-DDC0-4346-9427-F9F8E6DF5C0E}"/>
              </a:ext>
            </a:extLst>
          </p:cNvPr>
          <p:cNvSpPr txBox="1">
            <a:spLocks/>
          </p:cNvSpPr>
          <p:nvPr/>
        </p:nvSpPr>
        <p:spPr>
          <a:xfrm>
            <a:off x="2413000" y="278871"/>
            <a:ext cx="10515600" cy="132556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000" b="1" kern="1200" cap="all" baseline="0">
                <a:solidFill>
                  <a:schemeClr val="accent1"/>
                </a:solidFill>
                <a:latin typeface="+mj-lt"/>
                <a:ea typeface="+mj-ea"/>
                <a:cs typeface="+mj-cs"/>
              </a:defRPr>
            </a:lvl1pPr>
          </a:lstStyle>
          <a:p>
            <a:r>
              <a:rPr lang="da-DK" sz="2800" dirty="0">
                <a:solidFill>
                  <a:prstClr val="black"/>
                </a:solidFill>
              </a:rPr>
              <a:t> </a:t>
            </a:r>
            <a:endParaRPr lang="da-DK" sz="3200" dirty="0">
              <a:solidFill>
                <a:prstClr val="black"/>
              </a:solidFill>
            </a:endParaRPr>
          </a:p>
        </p:txBody>
      </p:sp>
      <p:grpSp>
        <p:nvGrpSpPr>
          <p:cNvPr id="11" name="Gruppe 1">
            <a:extLst>
              <a:ext uri="{FF2B5EF4-FFF2-40B4-BE49-F238E27FC236}">
                <a16:creationId xmlns:a16="http://schemas.microsoft.com/office/drawing/2014/main" id="{92B59FE1-82CB-41BD-8188-291B7FDD47A6}"/>
              </a:ext>
            </a:extLst>
          </p:cNvPr>
          <p:cNvGrpSpPr/>
          <p:nvPr/>
        </p:nvGrpSpPr>
        <p:grpSpPr>
          <a:xfrm>
            <a:off x="1420509" y="2152361"/>
            <a:ext cx="6603859" cy="1980701"/>
            <a:chOff x="1362114" y="1298687"/>
            <a:chExt cx="6603859" cy="1980701"/>
          </a:xfrm>
        </p:grpSpPr>
        <p:sp>
          <p:nvSpPr>
            <p:cNvPr id="12" name="Pladsholder til indhold 2">
              <a:extLst>
                <a:ext uri="{FF2B5EF4-FFF2-40B4-BE49-F238E27FC236}">
                  <a16:creationId xmlns:a16="http://schemas.microsoft.com/office/drawing/2014/main" id="{60566BE3-005E-4A28-9924-A791FE785AC0}"/>
                </a:ext>
              </a:extLst>
            </p:cNvPr>
            <p:cNvSpPr txBox="1">
              <a:spLocks/>
            </p:cNvSpPr>
            <p:nvPr/>
          </p:nvSpPr>
          <p:spPr>
            <a:xfrm>
              <a:off x="1362114" y="1298687"/>
              <a:ext cx="5761964" cy="712824"/>
            </a:xfrm>
            <a:prstGeom prst="rect">
              <a:avLst/>
            </a:prstGeom>
          </p:spPr>
          <p:txBody>
            <a:bodyPr wrap="square">
              <a:spAutoFit/>
            </a:bodyPr>
            <a:lst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da-DK" sz="3600" b="1" dirty="0">
                  <a:solidFill>
                    <a:schemeClr val="tx1"/>
                  </a:solidFill>
                </a:rPr>
                <a:t>Se klippet</a:t>
              </a:r>
            </a:p>
          </p:txBody>
        </p:sp>
        <p:sp>
          <p:nvSpPr>
            <p:cNvPr id="13" name="Rektangel 8">
              <a:extLst>
                <a:ext uri="{FF2B5EF4-FFF2-40B4-BE49-F238E27FC236}">
                  <a16:creationId xmlns:a16="http://schemas.microsoft.com/office/drawing/2014/main" id="{52A72B52-07F7-45F5-A405-5E43EF36B5E6}"/>
                </a:ext>
              </a:extLst>
            </p:cNvPr>
            <p:cNvSpPr/>
            <p:nvPr/>
          </p:nvSpPr>
          <p:spPr>
            <a:xfrm>
              <a:off x="1362114" y="2633057"/>
              <a:ext cx="6603859" cy="646331"/>
            </a:xfrm>
            <a:prstGeom prst="rect">
              <a:avLst/>
            </a:prstGeom>
          </p:spPr>
          <p:txBody>
            <a:bodyPr wrap="none">
              <a:spAutoFit/>
            </a:bodyPr>
            <a:lstStyle/>
            <a:p>
              <a:pPr marL="571500" indent="-571500">
                <a:buFont typeface="Arial" panose="020B0604020202020204" pitchFamily="34" charset="0"/>
                <a:buChar char="•"/>
              </a:pPr>
              <a:r>
                <a:rPr lang="da-DK" sz="3600" b="1" dirty="0"/>
                <a:t>Spot styrker og find eksempler</a:t>
              </a:r>
            </a:p>
          </p:txBody>
        </p:sp>
        <p:sp>
          <p:nvSpPr>
            <p:cNvPr id="14" name="Rektangel 9">
              <a:extLst>
                <a:ext uri="{FF2B5EF4-FFF2-40B4-BE49-F238E27FC236}">
                  <a16:creationId xmlns:a16="http://schemas.microsoft.com/office/drawing/2014/main" id="{6AEB3858-BF09-40C6-BBB8-419E5755D76C}"/>
                </a:ext>
              </a:extLst>
            </p:cNvPr>
            <p:cNvSpPr/>
            <p:nvPr/>
          </p:nvSpPr>
          <p:spPr>
            <a:xfrm>
              <a:off x="1379159" y="1986726"/>
              <a:ext cx="4823693" cy="646331"/>
            </a:xfrm>
            <a:prstGeom prst="rect">
              <a:avLst/>
            </a:prstGeom>
          </p:spPr>
          <p:txBody>
            <a:bodyPr wrap="none">
              <a:spAutoFit/>
            </a:bodyPr>
            <a:lstStyle/>
            <a:p>
              <a:pPr marL="571500" indent="-571500">
                <a:buFont typeface="Arial" panose="020B0604020202020204" pitchFamily="34" charset="0"/>
                <a:buChar char="•"/>
              </a:pPr>
              <a:r>
                <a:rPr lang="da-DK" sz="3600" b="1" dirty="0"/>
                <a:t>Grupper af tre og tre </a:t>
              </a:r>
            </a:p>
          </p:txBody>
        </p:sp>
      </p:grpSp>
      <p:sp>
        <p:nvSpPr>
          <p:cNvPr id="15" name="Tekstfelt 12">
            <a:extLst>
              <a:ext uri="{FF2B5EF4-FFF2-40B4-BE49-F238E27FC236}">
                <a16:creationId xmlns:a16="http://schemas.microsoft.com/office/drawing/2014/main" id="{F471F87B-6683-42A2-86B0-08FDD880F37C}"/>
              </a:ext>
            </a:extLst>
          </p:cNvPr>
          <p:cNvSpPr txBox="1"/>
          <p:nvPr/>
        </p:nvSpPr>
        <p:spPr>
          <a:xfrm>
            <a:off x="487337" y="1142769"/>
            <a:ext cx="6724918" cy="923330"/>
          </a:xfrm>
          <a:prstGeom prst="rect">
            <a:avLst/>
          </a:prstGeom>
          <a:noFill/>
        </p:spPr>
        <p:txBody>
          <a:bodyPr wrap="none" rtlCol="0">
            <a:spAutoFit/>
          </a:bodyPr>
          <a:lstStyle/>
          <a:p>
            <a:r>
              <a:rPr lang="da-DK" sz="5400" dirty="0">
                <a:solidFill>
                  <a:schemeClr val="bg1">
                    <a:lumMod val="50000"/>
                  </a:schemeClr>
                </a:solidFill>
                <a:latin typeface="Founders Grotesk"/>
                <a:ea typeface="+mj-ea"/>
                <a:cs typeface="+mj-cs"/>
              </a:rPr>
              <a:t>Styrkespot på filmklip</a:t>
            </a:r>
          </a:p>
        </p:txBody>
      </p:sp>
    </p:spTree>
    <p:extLst>
      <p:ext uri="{BB962C8B-B14F-4D97-AF65-F5344CB8AC3E}">
        <p14:creationId xmlns:p14="http://schemas.microsoft.com/office/powerpoint/2010/main" val="7944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8945CD7-6C72-4DA5-A94C-228D8B908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8669" y="1212377"/>
            <a:ext cx="4654534" cy="5037770"/>
          </a:xfrm>
          <a:prstGeom prst="rect">
            <a:avLst/>
          </a:prstGeom>
        </p:spPr>
      </p:pic>
      <p:sp>
        <p:nvSpPr>
          <p:cNvPr id="7" name="Titel 1">
            <a:extLst>
              <a:ext uri="{FF2B5EF4-FFF2-40B4-BE49-F238E27FC236}">
                <a16:creationId xmlns:a16="http://schemas.microsoft.com/office/drawing/2014/main" id="{83AE58A7-52B0-49A8-9947-7D7DB34B9A97}"/>
              </a:ext>
            </a:extLst>
          </p:cNvPr>
          <p:cNvSpPr>
            <a:spLocks noGrp="1"/>
          </p:cNvSpPr>
          <p:nvPr>
            <p:ph type="title"/>
          </p:nvPr>
        </p:nvSpPr>
        <p:spPr>
          <a:xfrm>
            <a:off x="356769" y="203456"/>
            <a:ext cx="5309650" cy="1296827"/>
          </a:xfrm>
        </p:spPr>
        <p:txBody>
          <a:bodyPr>
            <a:noAutofit/>
          </a:bodyPr>
          <a:lstStyle/>
          <a:p>
            <a:r>
              <a:rPr lang="da-DK" sz="4000" dirty="0">
                <a:solidFill>
                  <a:schemeClr val="bg1">
                    <a:lumMod val="50000"/>
                  </a:schemeClr>
                </a:solidFill>
                <a:latin typeface="Founders Grotesk"/>
              </a:rPr>
              <a:t>Hvorfor er det så vigtigt at arbejde med trivsel? </a:t>
            </a:r>
          </a:p>
        </p:txBody>
      </p:sp>
      <p:sp>
        <p:nvSpPr>
          <p:cNvPr id="8" name="Titel 1">
            <a:extLst>
              <a:ext uri="{FF2B5EF4-FFF2-40B4-BE49-F238E27FC236}">
                <a16:creationId xmlns:a16="http://schemas.microsoft.com/office/drawing/2014/main" id="{96567366-E778-48C2-8F98-53B818817A2F}"/>
              </a:ext>
            </a:extLst>
          </p:cNvPr>
          <p:cNvSpPr txBox="1">
            <a:spLocks/>
          </p:cNvSpPr>
          <p:nvPr/>
        </p:nvSpPr>
        <p:spPr>
          <a:xfrm>
            <a:off x="2362200" y="365126"/>
            <a:ext cx="5455572" cy="1296827"/>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000" b="1" kern="1200" cap="all" baseline="0">
                <a:solidFill>
                  <a:schemeClr val="accent1"/>
                </a:solidFill>
                <a:latin typeface="+mj-lt"/>
                <a:ea typeface="+mj-ea"/>
                <a:cs typeface="+mj-cs"/>
              </a:defRPr>
            </a:lvl1pPr>
          </a:lstStyle>
          <a:p>
            <a:r>
              <a:rPr lang="da-DK" sz="1800" dirty="0">
                <a:solidFill>
                  <a:schemeClr val="tx1"/>
                </a:solidFill>
              </a:rPr>
              <a:t> </a:t>
            </a:r>
            <a:endParaRPr lang="da-DK" sz="2000" dirty="0">
              <a:solidFill>
                <a:schemeClr val="tx1"/>
              </a:solidFill>
            </a:endParaRPr>
          </a:p>
        </p:txBody>
      </p:sp>
      <p:sp>
        <p:nvSpPr>
          <p:cNvPr id="9" name="Pladsholder til indhold 2">
            <a:extLst>
              <a:ext uri="{FF2B5EF4-FFF2-40B4-BE49-F238E27FC236}">
                <a16:creationId xmlns:a16="http://schemas.microsoft.com/office/drawing/2014/main" id="{B30E4D4D-4F80-4AE1-A042-BA31C05DCC43}"/>
              </a:ext>
            </a:extLst>
          </p:cNvPr>
          <p:cNvSpPr txBox="1">
            <a:spLocks/>
          </p:cNvSpPr>
          <p:nvPr/>
        </p:nvSpPr>
        <p:spPr>
          <a:xfrm>
            <a:off x="356768" y="3053536"/>
            <a:ext cx="5031655" cy="949171"/>
          </a:xfrm>
          <a:prstGeom prst="rect">
            <a:avLst/>
          </a:prstGeom>
        </p:spPr>
        <p:txBody>
          <a:bodyPr wrap="square">
            <a:spAutoFit/>
          </a:bodyPr>
          <a:lst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da-DK" sz="2400" b="1" dirty="0">
                <a:solidFill>
                  <a:schemeClr val="tx1"/>
                </a:solidFill>
              </a:rPr>
              <a:t>Forbedre relationer, selvværd og handlekompetencer  </a:t>
            </a:r>
          </a:p>
        </p:txBody>
      </p:sp>
      <p:sp>
        <p:nvSpPr>
          <p:cNvPr id="10" name="Rektangel 8">
            <a:extLst>
              <a:ext uri="{FF2B5EF4-FFF2-40B4-BE49-F238E27FC236}">
                <a16:creationId xmlns:a16="http://schemas.microsoft.com/office/drawing/2014/main" id="{DDEE25B2-69D4-4CFE-8CF2-7E9F5891D460}"/>
              </a:ext>
            </a:extLst>
          </p:cNvPr>
          <p:cNvSpPr/>
          <p:nvPr/>
        </p:nvSpPr>
        <p:spPr>
          <a:xfrm>
            <a:off x="356768" y="1791191"/>
            <a:ext cx="5243931" cy="461665"/>
          </a:xfrm>
          <a:prstGeom prst="rect">
            <a:avLst/>
          </a:prstGeom>
        </p:spPr>
        <p:txBody>
          <a:bodyPr wrap="square">
            <a:spAutoFit/>
          </a:bodyPr>
          <a:lstStyle/>
          <a:p>
            <a:pPr marL="571500" indent="-571500">
              <a:buFont typeface="Arial" panose="020B0604020202020204" pitchFamily="34" charset="0"/>
              <a:buChar char="•"/>
            </a:pPr>
            <a:r>
              <a:rPr lang="da-DK" sz="2400" b="1" dirty="0"/>
              <a:t>Fedt for den enkelte og gruppen </a:t>
            </a:r>
          </a:p>
        </p:txBody>
      </p:sp>
      <p:sp>
        <p:nvSpPr>
          <p:cNvPr id="11" name="Rektangel 12">
            <a:extLst>
              <a:ext uri="{FF2B5EF4-FFF2-40B4-BE49-F238E27FC236}">
                <a16:creationId xmlns:a16="http://schemas.microsoft.com/office/drawing/2014/main" id="{1CEB6FA9-FD70-4591-B7E9-D09724AA36E6}"/>
              </a:ext>
            </a:extLst>
          </p:cNvPr>
          <p:cNvSpPr/>
          <p:nvPr/>
        </p:nvSpPr>
        <p:spPr>
          <a:xfrm>
            <a:off x="356769" y="2439269"/>
            <a:ext cx="4746180" cy="461665"/>
          </a:xfrm>
          <a:prstGeom prst="rect">
            <a:avLst/>
          </a:prstGeom>
        </p:spPr>
        <p:txBody>
          <a:bodyPr wrap="square">
            <a:spAutoFit/>
          </a:bodyPr>
          <a:lstStyle/>
          <a:p>
            <a:pPr marL="571500" indent="-571500">
              <a:buFont typeface="Arial" panose="020B0604020202020204" pitchFamily="34" charset="0"/>
              <a:buChar char="•"/>
            </a:pPr>
            <a:r>
              <a:rPr lang="da-DK" sz="2400" b="1" dirty="0"/>
              <a:t>Afgørende for læring </a:t>
            </a:r>
          </a:p>
        </p:txBody>
      </p:sp>
      <p:sp>
        <p:nvSpPr>
          <p:cNvPr id="12" name="Rektangel 13">
            <a:extLst>
              <a:ext uri="{FF2B5EF4-FFF2-40B4-BE49-F238E27FC236}">
                <a16:creationId xmlns:a16="http://schemas.microsoft.com/office/drawing/2014/main" id="{CA163AC8-99CF-4194-885C-5AA26343E1B6}"/>
              </a:ext>
            </a:extLst>
          </p:cNvPr>
          <p:cNvSpPr/>
          <p:nvPr/>
        </p:nvSpPr>
        <p:spPr>
          <a:xfrm>
            <a:off x="356769" y="4131945"/>
            <a:ext cx="4746180" cy="461665"/>
          </a:xfrm>
          <a:prstGeom prst="rect">
            <a:avLst/>
          </a:prstGeom>
        </p:spPr>
        <p:txBody>
          <a:bodyPr wrap="square">
            <a:spAutoFit/>
          </a:bodyPr>
          <a:lstStyle/>
          <a:p>
            <a:pPr marL="571500" indent="-571500">
              <a:buFont typeface="Arial" panose="020B0604020202020204" pitchFamily="34" charset="0"/>
              <a:buChar char="•"/>
            </a:pPr>
            <a:r>
              <a:rPr lang="da-DK" sz="2400" b="1" dirty="0"/>
              <a:t>Det smitter </a:t>
            </a:r>
            <a:r>
              <a:rPr lang="da-DK" sz="2400" b="1" dirty="0">
                <a:sym typeface="Wingdings" panose="05000000000000000000" pitchFamily="2" charset="2"/>
              </a:rPr>
              <a:t></a:t>
            </a:r>
            <a:endParaRPr lang="da-DK" sz="2400" b="1" dirty="0"/>
          </a:p>
        </p:txBody>
      </p:sp>
    </p:spTree>
    <p:extLst>
      <p:ext uri="{BB962C8B-B14F-4D97-AF65-F5344CB8AC3E}">
        <p14:creationId xmlns:p14="http://schemas.microsoft.com/office/powerpoint/2010/main" val="358102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4">
            <a:extLst>
              <a:ext uri="{FF2B5EF4-FFF2-40B4-BE49-F238E27FC236}">
                <a16:creationId xmlns:a16="http://schemas.microsoft.com/office/drawing/2014/main" id="{8D8E5B54-CE79-493F-A446-771F03DFC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077" y="1599177"/>
            <a:ext cx="2241875" cy="1846082"/>
          </a:xfrm>
          <a:prstGeom prst="rect">
            <a:avLst/>
          </a:prstGeom>
        </p:spPr>
      </p:pic>
      <p:sp>
        <p:nvSpPr>
          <p:cNvPr id="5" name="Titel 1">
            <a:extLst>
              <a:ext uri="{FF2B5EF4-FFF2-40B4-BE49-F238E27FC236}">
                <a16:creationId xmlns:a16="http://schemas.microsoft.com/office/drawing/2014/main" id="{711139D9-D0B9-49D4-A37B-2B9D43DAFA19}"/>
              </a:ext>
            </a:extLst>
          </p:cNvPr>
          <p:cNvSpPr>
            <a:spLocks noGrp="1"/>
          </p:cNvSpPr>
          <p:nvPr>
            <p:ph type="title"/>
          </p:nvPr>
        </p:nvSpPr>
        <p:spPr>
          <a:xfrm>
            <a:off x="-1371600" y="780805"/>
            <a:ext cx="10515600" cy="1325563"/>
          </a:xfrm>
        </p:spPr>
        <p:txBody>
          <a:bodyPr>
            <a:normAutofit/>
          </a:bodyPr>
          <a:lstStyle/>
          <a:p>
            <a:r>
              <a:rPr lang="da-DK" dirty="0">
                <a:solidFill>
                  <a:schemeClr val="bg1">
                    <a:lumMod val="50000"/>
                  </a:schemeClr>
                </a:solidFill>
                <a:latin typeface="Founders Grotesk"/>
              </a:rPr>
              <a:t>Hvorfor arbejde med styrker?</a:t>
            </a:r>
          </a:p>
        </p:txBody>
      </p:sp>
      <p:sp>
        <p:nvSpPr>
          <p:cNvPr id="6" name="Titel 1">
            <a:extLst>
              <a:ext uri="{FF2B5EF4-FFF2-40B4-BE49-F238E27FC236}">
                <a16:creationId xmlns:a16="http://schemas.microsoft.com/office/drawing/2014/main" id="{0F91EEB3-213B-4549-AB63-252B10579461}"/>
              </a:ext>
            </a:extLst>
          </p:cNvPr>
          <p:cNvSpPr txBox="1">
            <a:spLocks/>
          </p:cNvSpPr>
          <p:nvPr/>
        </p:nvSpPr>
        <p:spPr>
          <a:xfrm>
            <a:off x="2362200" y="365126"/>
            <a:ext cx="10515600" cy="132556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000" b="1" kern="1200" cap="all" baseline="0">
                <a:solidFill>
                  <a:schemeClr val="accent1"/>
                </a:solidFill>
                <a:latin typeface="+mj-lt"/>
                <a:ea typeface="+mj-ea"/>
                <a:cs typeface="+mj-cs"/>
              </a:defRPr>
            </a:lvl1pPr>
          </a:lstStyle>
          <a:p>
            <a:r>
              <a:rPr lang="da-DK" sz="2000" dirty="0">
                <a:solidFill>
                  <a:schemeClr val="tx1"/>
                </a:solidFill>
              </a:rPr>
              <a:t> </a:t>
            </a:r>
            <a:endParaRPr lang="da-DK" sz="2400" dirty="0">
              <a:solidFill>
                <a:schemeClr val="tx1"/>
              </a:solidFill>
            </a:endParaRPr>
          </a:p>
        </p:txBody>
      </p:sp>
      <p:sp>
        <p:nvSpPr>
          <p:cNvPr id="7" name="Pladsholder til indhold 2">
            <a:extLst>
              <a:ext uri="{FF2B5EF4-FFF2-40B4-BE49-F238E27FC236}">
                <a16:creationId xmlns:a16="http://schemas.microsoft.com/office/drawing/2014/main" id="{241A49A9-B1C8-4636-9998-BB2F079D3FB2}"/>
              </a:ext>
            </a:extLst>
          </p:cNvPr>
          <p:cNvSpPr txBox="1">
            <a:spLocks/>
          </p:cNvSpPr>
          <p:nvPr/>
        </p:nvSpPr>
        <p:spPr>
          <a:xfrm>
            <a:off x="289329" y="3200467"/>
            <a:ext cx="9587623" cy="574901"/>
          </a:xfrm>
          <a:prstGeom prst="rect">
            <a:avLst/>
          </a:prstGeom>
        </p:spPr>
        <p:txBody>
          <a:bodyPr wrap="square">
            <a:spAutoFit/>
          </a:bodyPr>
          <a:lst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da-DK" sz="2800" b="1" dirty="0">
                <a:solidFill>
                  <a:schemeClr val="tx1"/>
                </a:solidFill>
              </a:rPr>
              <a:t>Nuanceret forståelse af hinanden</a:t>
            </a:r>
          </a:p>
        </p:txBody>
      </p:sp>
      <p:sp>
        <p:nvSpPr>
          <p:cNvPr id="8" name="Rektangel 8">
            <a:extLst>
              <a:ext uri="{FF2B5EF4-FFF2-40B4-BE49-F238E27FC236}">
                <a16:creationId xmlns:a16="http://schemas.microsoft.com/office/drawing/2014/main" id="{64B48247-C9CB-4A3B-92AF-435DEFBB155F}"/>
              </a:ext>
            </a:extLst>
          </p:cNvPr>
          <p:cNvSpPr/>
          <p:nvPr/>
        </p:nvSpPr>
        <p:spPr>
          <a:xfrm>
            <a:off x="311423" y="1690689"/>
            <a:ext cx="9370503" cy="523220"/>
          </a:xfrm>
          <a:prstGeom prst="rect">
            <a:avLst/>
          </a:prstGeom>
        </p:spPr>
        <p:txBody>
          <a:bodyPr wrap="square">
            <a:spAutoFit/>
          </a:bodyPr>
          <a:lstStyle/>
          <a:p>
            <a:pPr marL="571500" indent="-571500">
              <a:buFont typeface="Arial" panose="020B0604020202020204" pitchFamily="34" charset="0"/>
              <a:buChar char="•"/>
            </a:pPr>
            <a:r>
              <a:rPr lang="da-DK" sz="2800" b="1" dirty="0"/>
              <a:t>Bruger sig selv, hvor man er bedst</a:t>
            </a:r>
          </a:p>
        </p:txBody>
      </p:sp>
      <p:sp>
        <p:nvSpPr>
          <p:cNvPr id="9" name="Rektangel 12">
            <a:extLst>
              <a:ext uri="{FF2B5EF4-FFF2-40B4-BE49-F238E27FC236}">
                <a16:creationId xmlns:a16="http://schemas.microsoft.com/office/drawing/2014/main" id="{D46C0AE3-5613-4C47-A7C2-4DBDD7C7DDA7}"/>
              </a:ext>
            </a:extLst>
          </p:cNvPr>
          <p:cNvSpPr/>
          <p:nvPr/>
        </p:nvSpPr>
        <p:spPr>
          <a:xfrm>
            <a:off x="311423" y="4021849"/>
            <a:ext cx="6948184" cy="523220"/>
          </a:xfrm>
          <a:prstGeom prst="rect">
            <a:avLst/>
          </a:prstGeom>
        </p:spPr>
        <p:txBody>
          <a:bodyPr wrap="none">
            <a:spAutoFit/>
          </a:bodyPr>
          <a:lstStyle/>
          <a:p>
            <a:pPr marL="571500" indent="-571500">
              <a:buFont typeface="Arial" panose="020B0604020202020204" pitchFamily="34" charset="0"/>
              <a:buChar char="•"/>
            </a:pPr>
            <a:r>
              <a:rPr lang="da-DK" sz="2800" b="1" dirty="0"/>
              <a:t>Nye positive fortællinger &amp; anerkendelse </a:t>
            </a:r>
          </a:p>
        </p:txBody>
      </p:sp>
      <p:sp>
        <p:nvSpPr>
          <p:cNvPr id="10" name="Rektangel 10">
            <a:extLst>
              <a:ext uri="{FF2B5EF4-FFF2-40B4-BE49-F238E27FC236}">
                <a16:creationId xmlns:a16="http://schemas.microsoft.com/office/drawing/2014/main" id="{513BF5CB-752C-4072-920F-62C9D7A622DC}"/>
              </a:ext>
            </a:extLst>
          </p:cNvPr>
          <p:cNvSpPr/>
          <p:nvPr/>
        </p:nvSpPr>
        <p:spPr>
          <a:xfrm>
            <a:off x="311423" y="2445578"/>
            <a:ext cx="8534749" cy="523220"/>
          </a:xfrm>
          <a:prstGeom prst="rect">
            <a:avLst/>
          </a:prstGeom>
        </p:spPr>
        <p:txBody>
          <a:bodyPr wrap="square">
            <a:spAutoFit/>
          </a:bodyPr>
          <a:lstStyle/>
          <a:p>
            <a:pPr marL="571500" indent="-571500">
              <a:buFont typeface="Arial" panose="020B0604020202020204" pitchFamily="34" charset="0"/>
              <a:buChar char="•"/>
            </a:pPr>
            <a:r>
              <a:rPr lang="da-DK" sz="2800" b="1" dirty="0"/>
              <a:t>Giver energi, overskud, glæde og flow </a:t>
            </a:r>
          </a:p>
        </p:txBody>
      </p:sp>
      <p:sp>
        <p:nvSpPr>
          <p:cNvPr id="11" name="Pladsholder til indhold 2">
            <a:extLst>
              <a:ext uri="{FF2B5EF4-FFF2-40B4-BE49-F238E27FC236}">
                <a16:creationId xmlns:a16="http://schemas.microsoft.com/office/drawing/2014/main" id="{0D1F1EBB-127C-4140-804E-15078BF75509}"/>
              </a:ext>
            </a:extLst>
          </p:cNvPr>
          <p:cNvSpPr txBox="1">
            <a:spLocks/>
          </p:cNvSpPr>
          <p:nvPr/>
        </p:nvSpPr>
        <p:spPr>
          <a:xfrm>
            <a:off x="289329" y="4776739"/>
            <a:ext cx="9587623" cy="574901"/>
          </a:xfrm>
          <a:prstGeom prst="rect">
            <a:avLst/>
          </a:prstGeom>
        </p:spPr>
        <p:txBody>
          <a:bodyPr wrap="square">
            <a:spAutoFit/>
          </a:bodyPr>
          <a:lst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da-DK" sz="2800" b="1" dirty="0">
                <a:solidFill>
                  <a:schemeClr val="tx1"/>
                </a:solidFill>
              </a:rPr>
              <a:t>Styrkende sprog </a:t>
            </a:r>
          </a:p>
        </p:txBody>
      </p:sp>
    </p:spTree>
    <p:extLst>
      <p:ext uri="{BB962C8B-B14F-4D97-AF65-F5344CB8AC3E}">
        <p14:creationId xmlns:p14="http://schemas.microsoft.com/office/powerpoint/2010/main" val="286008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
            <a:extLst>
              <a:ext uri="{FF2B5EF4-FFF2-40B4-BE49-F238E27FC236}">
                <a16:creationId xmlns:a16="http://schemas.microsoft.com/office/drawing/2014/main" id="{8F9C98E3-9B39-46A7-B1A7-33B2A323B712}"/>
              </a:ext>
            </a:extLst>
          </p:cNvPr>
          <p:cNvSpPr/>
          <p:nvPr/>
        </p:nvSpPr>
        <p:spPr>
          <a:xfrm>
            <a:off x="1023687" y="0"/>
            <a:ext cx="5775158" cy="6858000"/>
          </a:xfrm>
          <a:prstGeom prst="rect">
            <a:avLst/>
          </a:prstGeom>
          <a:solidFill>
            <a:srgbClr val="00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7">
            <a:extLst>
              <a:ext uri="{FF2B5EF4-FFF2-40B4-BE49-F238E27FC236}">
                <a16:creationId xmlns:a16="http://schemas.microsoft.com/office/drawing/2014/main" id="{6192F216-0DF7-498C-A09D-B02328C4E1FC}"/>
              </a:ext>
            </a:extLst>
          </p:cNvPr>
          <p:cNvPicPr>
            <a:picLocks noChangeAspect="1"/>
          </p:cNvPicPr>
          <p:nvPr/>
        </p:nvPicPr>
        <p:blipFill rotWithShape="1">
          <a:blip r:embed="rId3"/>
          <a:srcRect l="38866" t="12526" r="15733" b="10152"/>
          <a:stretch/>
        </p:blipFill>
        <p:spPr>
          <a:xfrm>
            <a:off x="1110307" y="1377616"/>
            <a:ext cx="5601918" cy="5366631"/>
          </a:xfrm>
          <a:prstGeom prst="rect">
            <a:avLst/>
          </a:prstGeom>
        </p:spPr>
      </p:pic>
      <p:sp>
        <p:nvSpPr>
          <p:cNvPr id="6" name="Tekstfelt 8">
            <a:extLst>
              <a:ext uri="{FF2B5EF4-FFF2-40B4-BE49-F238E27FC236}">
                <a16:creationId xmlns:a16="http://schemas.microsoft.com/office/drawing/2014/main" id="{66DC32A1-62CA-4D97-9D47-BA2ACD8C5913}"/>
              </a:ext>
            </a:extLst>
          </p:cNvPr>
          <p:cNvSpPr txBox="1"/>
          <p:nvPr/>
        </p:nvSpPr>
        <p:spPr>
          <a:xfrm>
            <a:off x="1501301" y="175364"/>
            <a:ext cx="4963956" cy="1015663"/>
          </a:xfrm>
          <a:prstGeom prst="rect">
            <a:avLst/>
          </a:prstGeom>
          <a:noFill/>
        </p:spPr>
        <p:txBody>
          <a:bodyPr wrap="square" rtlCol="0">
            <a:spAutoFit/>
          </a:bodyPr>
          <a:lstStyle/>
          <a:p>
            <a:r>
              <a:rPr lang="da-DK" sz="6000" dirty="0">
                <a:solidFill>
                  <a:schemeClr val="bg1"/>
                </a:solidFill>
              </a:rPr>
              <a:t>DE 24 STYRKER</a:t>
            </a:r>
          </a:p>
        </p:txBody>
      </p:sp>
    </p:spTree>
    <p:extLst>
      <p:ext uri="{BB962C8B-B14F-4D97-AF65-F5344CB8AC3E}">
        <p14:creationId xmlns:p14="http://schemas.microsoft.com/office/powerpoint/2010/main" val="303772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F7F4B417-3508-4B13-93B4-93025F3D5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084" y="1626693"/>
            <a:ext cx="3000152" cy="1478483"/>
          </a:xfrm>
          <a:prstGeom prst="rect">
            <a:avLst/>
          </a:prstGeom>
        </p:spPr>
      </p:pic>
      <p:sp>
        <p:nvSpPr>
          <p:cNvPr id="5" name="Titel 1">
            <a:extLst>
              <a:ext uri="{FF2B5EF4-FFF2-40B4-BE49-F238E27FC236}">
                <a16:creationId xmlns:a16="http://schemas.microsoft.com/office/drawing/2014/main" id="{7CAEA3B6-CD6B-41F7-9D15-0763B2989AFF}"/>
              </a:ext>
            </a:extLst>
          </p:cNvPr>
          <p:cNvSpPr txBox="1">
            <a:spLocks/>
          </p:cNvSpPr>
          <p:nvPr/>
        </p:nvSpPr>
        <p:spPr>
          <a:xfrm>
            <a:off x="708167" y="817016"/>
            <a:ext cx="38997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000" dirty="0">
                <a:solidFill>
                  <a:schemeClr val="bg1">
                    <a:lumMod val="50000"/>
                  </a:schemeClr>
                </a:solidFill>
                <a:latin typeface="Founders Grotesk"/>
              </a:rPr>
              <a:t>Styrkespot på en god situation</a:t>
            </a:r>
          </a:p>
        </p:txBody>
      </p:sp>
      <p:sp>
        <p:nvSpPr>
          <p:cNvPr id="6" name="Pladsholder til indhold 2">
            <a:extLst>
              <a:ext uri="{FF2B5EF4-FFF2-40B4-BE49-F238E27FC236}">
                <a16:creationId xmlns:a16="http://schemas.microsoft.com/office/drawing/2014/main" id="{7B59EC4C-0CC3-4726-96C6-A5DEFBE9733A}"/>
              </a:ext>
            </a:extLst>
          </p:cNvPr>
          <p:cNvSpPr txBox="1">
            <a:spLocks/>
          </p:cNvSpPr>
          <p:nvPr/>
        </p:nvSpPr>
        <p:spPr>
          <a:xfrm>
            <a:off x="1012392" y="5045865"/>
            <a:ext cx="7119216" cy="1091966"/>
          </a:xfrm>
          <a:prstGeom prst="rect">
            <a:avLst/>
          </a:prstGeom>
        </p:spPr>
        <p:txBody>
          <a:bodyPr wrap="square">
            <a:spAutoFit/>
          </a:bodyPr>
          <a:lst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da-DK" sz="2800" b="1" dirty="0">
                <a:solidFill>
                  <a:schemeClr val="tx1"/>
                </a:solidFill>
              </a:rPr>
              <a:t>De to andre lytter og spotter styrker på historien bagefter </a:t>
            </a:r>
          </a:p>
        </p:txBody>
      </p:sp>
      <p:sp>
        <p:nvSpPr>
          <p:cNvPr id="7" name="Rektangel 9">
            <a:extLst>
              <a:ext uri="{FF2B5EF4-FFF2-40B4-BE49-F238E27FC236}">
                <a16:creationId xmlns:a16="http://schemas.microsoft.com/office/drawing/2014/main" id="{ACB3B851-E5A5-4803-A80F-725F940EA093}"/>
              </a:ext>
            </a:extLst>
          </p:cNvPr>
          <p:cNvSpPr/>
          <p:nvPr/>
        </p:nvSpPr>
        <p:spPr>
          <a:xfrm>
            <a:off x="157884" y="2658466"/>
            <a:ext cx="9370503" cy="523220"/>
          </a:xfrm>
          <a:prstGeom prst="rect">
            <a:avLst/>
          </a:prstGeom>
        </p:spPr>
        <p:txBody>
          <a:bodyPr wrap="square">
            <a:spAutoFit/>
          </a:bodyPr>
          <a:lstStyle/>
          <a:p>
            <a:pPr marL="571500" indent="-571500">
              <a:buFont typeface="Arial" panose="020B0604020202020204" pitchFamily="34" charset="0"/>
              <a:buChar char="•"/>
            </a:pPr>
            <a:r>
              <a:rPr lang="da-DK" sz="2800" b="1" dirty="0"/>
              <a:t>Sæt jer sammen tre og tre</a:t>
            </a:r>
          </a:p>
        </p:txBody>
      </p:sp>
      <p:sp>
        <p:nvSpPr>
          <p:cNvPr id="8" name="Rektangel 11">
            <a:extLst>
              <a:ext uri="{FF2B5EF4-FFF2-40B4-BE49-F238E27FC236}">
                <a16:creationId xmlns:a16="http://schemas.microsoft.com/office/drawing/2014/main" id="{19130695-BA67-41BF-8B80-06FCF8C58507}"/>
              </a:ext>
            </a:extLst>
          </p:cNvPr>
          <p:cNvSpPr/>
          <p:nvPr/>
        </p:nvSpPr>
        <p:spPr>
          <a:xfrm>
            <a:off x="310284" y="3676314"/>
            <a:ext cx="7821324" cy="1384995"/>
          </a:xfrm>
          <a:prstGeom prst="rect">
            <a:avLst/>
          </a:prstGeom>
        </p:spPr>
        <p:txBody>
          <a:bodyPr wrap="square">
            <a:spAutoFit/>
          </a:bodyPr>
          <a:lstStyle/>
          <a:p>
            <a:pPr marL="571500" indent="-571500">
              <a:buFont typeface="Arial" panose="020B0604020202020204" pitchFamily="34" charset="0"/>
              <a:buChar char="•"/>
            </a:pPr>
            <a:r>
              <a:rPr lang="da-DK" sz="2800" b="1" dirty="0"/>
              <a:t>Vælg én der starter med at fortælle om en god situation med jeres barn, som I var medvirkende til at skabe</a:t>
            </a:r>
          </a:p>
        </p:txBody>
      </p:sp>
    </p:spTree>
    <p:extLst>
      <p:ext uri="{BB962C8B-B14F-4D97-AF65-F5344CB8AC3E}">
        <p14:creationId xmlns:p14="http://schemas.microsoft.com/office/powerpoint/2010/main" val="143238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4BE760B-6889-4DCC-AE34-FA4A8331311D}"/>
              </a:ext>
            </a:extLst>
          </p:cNvPr>
          <p:cNvSpPr txBox="1">
            <a:spLocks/>
          </p:cNvSpPr>
          <p:nvPr/>
        </p:nvSpPr>
        <p:spPr>
          <a:xfrm>
            <a:off x="189465" y="416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chemeClr val="bg1">
                    <a:lumMod val="50000"/>
                  </a:schemeClr>
                </a:solidFill>
                <a:latin typeface="Founders Grotesk"/>
              </a:rPr>
              <a:t>Styrkespot dit barn</a:t>
            </a:r>
          </a:p>
        </p:txBody>
      </p:sp>
      <p:sp>
        <p:nvSpPr>
          <p:cNvPr id="5" name="Pladsholder til indhold 2">
            <a:extLst>
              <a:ext uri="{FF2B5EF4-FFF2-40B4-BE49-F238E27FC236}">
                <a16:creationId xmlns:a16="http://schemas.microsoft.com/office/drawing/2014/main" id="{44ECF0B0-39BF-4127-8CCA-616B2CB1481C}"/>
              </a:ext>
            </a:extLst>
          </p:cNvPr>
          <p:cNvSpPr txBox="1">
            <a:spLocks/>
          </p:cNvSpPr>
          <p:nvPr/>
        </p:nvSpPr>
        <p:spPr>
          <a:xfrm>
            <a:off x="319922" y="3456526"/>
            <a:ext cx="9587623" cy="574901"/>
          </a:xfrm>
          <a:prstGeom prst="rect">
            <a:avLst/>
          </a:prstGeom>
        </p:spPr>
        <p:txBody>
          <a:bodyPr wrap="square">
            <a:spAutoFit/>
          </a:bodyPr>
          <a:lst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da-DK" sz="2800" b="1" dirty="0">
                <a:solidFill>
                  <a:schemeClr val="tx1"/>
                </a:solidFill>
              </a:rPr>
              <a:t>Tag et billede af de udvalgte styrker</a:t>
            </a:r>
          </a:p>
        </p:txBody>
      </p:sp>
      <p:sp>
        <p:nvSpPr>
          <p:cNvPr id="6" name="Rektangel 9">
            <a:extLst>
              <a:ext uri="{FF2B5EF4-FFF2-40B4-BE49-F238E27FC236}">
                <a16:creationId xmlns:a16="http://schemas.microsoft.com/office/drawing/2014/main" id="{57BB630F-AE26-4834-9AF7-0BC6767CEB1F}"/>
              </a:ext>
            </a:extLst>
          </p:cNvPr>
          <p:cNvSpPr/>
          <p:nvPr/>
        </p:nvSpPr>
        <p:spPr>
          <a:xfrm>
            <a:off x="319922" y="2273291"/>
            <a:ext cx="9370503" cy="523220"/>
          </a:xfrm>
          <a:prstGeom prst="rect">
            <a:avLst/>
          </a:prstGeom>
        </p:spPr>
        <p:txBody>
          <a:bodyPr wrap="square">
            <a:spAutoFit/>
          </a:bodyPr>
          <a:lstStyle/>
          <a:p>
            <a:pPr marL="571500" indent="-571500">
              <a:buFont typeface="Arial" panose="020B0604020202020204" pitchFamily="34" charset="0"/>
              <a:buChar char="•"/>
            </a:pPr>
            <a:r>
              <a:rPr lang="da-DK" sz="2800" b="1" dirty="0"/>
              <a:t>Sæt dig med et sæt styrkekort</a:t>
            </a:r>
          </a:p>
        </p:txBody>
      </p:sp>
      <p:sp>
        <p:nvSpPr>
          <p:cNvPr id="7" name="Rektangel 11">
            <a:extLst>
              <a:ext uri="{FF2B5EF4-FFF2-40B4-BE49-F238E27FC236}">
                <a16:creationId xmlns:a16="http://schemas.microsoft.com/office/drawing/2014/main" id="{67141AD6-715A-4181-B0FB-C3E7852723A7}"/>
              </a:ext>
            </a:extLst>
          </p:cNvPr>
          <p:cNvSpPr/>
          <p:nvPr/>
        </p:nvSpPr>
        <p:spPr>
          <a:xfrm>
            <a:off x="310284" y="2873695"/>
            <a:ext cx="8534749" cy="523220"/>
          </a:xfrm>
          <a:prstGeom prst="rect">
            <a:avLst/>
          </a:prstGeom>
        </p:spPr>
        <p:txBody>
          <a:bodyPr wrap="square">
            <a:spAutoFit/>
          </a:bodyPr>
          <a:lstStyle/>
          <a:p>
            <a:pPr marL="571500" indent="-571500">
              <a:buFont typeface="Arial" panose="020B0604020202020204" pitchFamily="34" charset="0"/>
              <a:buChar char="•"/>
            </a:pPr>
            <a:r>
              <a:rPr lang="da-DK" sz="2800" b="1" dirty="0"/>
              <a:t>Find 3 styrker, du synes dit barn udviser</a:t>
            </a:r>
          </a:p>
        </p:txBody>
      </p:sp>
      <p:pic>
        <p:nvPicPr>
          <p:cNvPr id="8" name="Billede 1">
            <a:extLst>
              <a:ext uri="{FF2B5EF4-FFF2-40B4-BE49-F238E27FC236}">
                <a16:creationId xmlns:a16="http://schemas.microsoft.com/office/drawing/2014/main" id="{F2880152-3447-48E7-B85C-64CE4410D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19" t="36421" r="50000"/>
          <a:stretch/>
        </p:blipFill>
        <p:spPr>
          <a:xfrm>
            <a:off x="5625583" y="560363"/>
            <a:ext cx="1860032" cy="1747390"/>
          </a:xfrm>
          <a:prstGeom prst="rect">
            <a:avLst/>
          </a:prstGeom>
        </p:spPr>
      </p:pic>
      <p:sp>
        <p:nvSpPr>
          <p:cNvPr id="9" name="Pladsholder til indhold 2">
            <a:extLst>
              <a:ext uri="{FF2B5EF4-FFF2-40B4-BE49-F238E27FC236}">
                <a16:creationId xmlns:a16="http://schemas.microsoft.com/office/drawing/2014/main" id="{6E64CF71-7EF5-4BE2-84F9-54273F60F983}"/>
              </a:ext>
            </a:extLst>
          </p:cNvPr>
          <p:cNvSpPr txBox="1">
            <a:spLocks/>
          </p:cNvSpPr>
          <p:nvPr/>
        </p:nvSpPr>
        <p:spPr>
          <a:xfrm>
            <a:off x="319922" y="4078514"/>
            <a:ext cx="8328778" cy="1091966"/>
          </a:xfrm>
          <a:prstGeom prst="rect">
            <a:avLst/>
          </a:prstGeom>
        </p:spPr>
        <p:txBody>
          <a:bodyPr wrap="square">
            <a:spAutoFit/>
          </a:bodyPr>
          <a:lst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da-DK" sz="2800" b="1" dirty="0">
                <a:solidFill>
                  <a:schemeClr val="tx1"/>
                </a:solidFill>
              </a:rPr>
              <a:t>Fortæl dit barn om styrkerne og de konkrete situationer, hvor dit barn udviser styrkerne </a:t>
            </a:r>
          </a:p>
        </p:txBody>
      </p:sp>
    </p:spTree>
    <p:extLst>
      <p:ext uri="{BB962C8B-B14F-4D97-AF65-F5344CB8AC3E}">
        <p14:creationId xmlns:p14="http://schemas.microsoft.com/office/powerpoint/2010/main" val="40334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C439BF2-698A-447B-9FEE-68FA75C14DAB}"/>
              </a:ext>
            </a:extLst>
          </p:cNvPr>
          <p:cNvSpPr>
            <a:spLocks noGrp="1"/>
          </p:cNvSpPr>
          <p:nvPr>
            <p:ph type="title"/>
          </p:nvPr>
        </p:nvSpPr>
        <p:spPr>
          <a:xfrm>
            <a:off x="-248298" y="351705"/>
            <a:ext cx="8154048" cy="1325563"/>
          </a:xfrm>
        </p:spPr>
        <p:txBody>
          <a:bodyPr>
            <a:noAutofit/>
          </a:bodyPr>
          <a:lstStyle/>
          <a:p>
            <a:r>
              <a:rPr lang="da-DK" sz="4000" dirty="0">
                <a:solidFill>
                  <a:schemeClr val="bg1">
                    <a:lumMod val="50000"/>
                  </a:schemeClr>
                </a:solidFill>
                <a:latin typeface="Founders Grotesk"/>
              </a:rPr>
              <a:t>Hvordan kan I bidrage til trivsel i klassen? </a:t>
            </a:r>
          </a:p>
        </p:txBody>
      </p:sp>
      <p:sp>
        <p:nvSpPr>
          <p:cNvPr id="5" name="Titel 1">
            <a:extLst>
              <a:ext uri="{FF2B5EF4-FFF2-40B4-BE49-F238E27FC236}">
                <a16:creationId xmlns:a16="http://schemas.microsoft.com/office/drawing/2014/main" id="{B66A87F1-2086-42B7-A7DB-E15A74C0557B}"/>
              </a:ext>
            </a:extLst>
          </p:cNvPr>
          <p:cNvSpPr txBox="1">
            <a:spLocks/>
          </p:cNvSpPr>
          <p:nvPr/>
        </p:nvSpPr>
        <p:spPr>
          <a:xfrm>
            <a:off x="2362200" y="365126"/>
            <a:ext cx="10515600" cy="132556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000" b="1" kern="1200" cap="all" baseline="0">
                <a:solidFill>
                  <a:schemeClr val="accent1"/>
                </a:solidFill>
                <a:latin typeface="+mj-lt"/>
                <a:ea typeface="+mj-ea"/>
                <a:cs typeface="+mj-cs"/>
              </a:defRPr>
            </a:lvl1pPr>
          </a:lstStyle>
          <a:p>
            <a:r>
              <a:rPr lang="da-DK" sz="2000" dirty="0">
                <a:solidFill>
                  <a:schemeClr val="tx1"/>
                </a:solidFill>
              </a:rPr>
              <a:t> </a:t>
            </a:r>
            <a:endParaRPr lang="da-DK" sz="2400" dirty="0">
              <a:solidFill>
                <a:schemeClr val="tx1"/>
              </a:solidFill>
            </a:endParaRPr>
          </a:p>
        </p:txBody>
      </p:sp>
      <p:sp>
        <p:nvSpPr>
          <p:cNvPr id="6" name="Pladsholder til indhold 2">
            <a:extLst>
              <a:ext uri="{FF2B5EF4-FFF2-40B4-BE49-F238E27FC236}">
                <a16:creationId xmlns:a16="http://schemas.microsoft.com/office/drawing/2014/main" id="{AFF9ED6B-3222-402F-9158-1EA40EBE6F77}"/>
              </a:ext>
            </a:extLst>
          </p:cNvPr>
          <p:cNvSpPr txBox="1">
            <a:spLocks/>
          </p:cNvSpPr>
          <p:nvPr/>
        </p:nvSpPr>
        <p:spPr>
          <a:xfrm>
            <a:off x="568728" y="3735362"/>
            <a:ext cx="9698501" cy="574901"/>
          </a:xfrm>
          <a:prstGeom prst="rect">
            <a:avLst/>
          </a:prstGeom>
        </p:spPr>
        <p:txBody>
          <a:bodyPr wrap="square">
            <a:spAutoFit/>
          </a:bodyPr>
          <a:lst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da-DK" sz="2800" b="1" dirty="0">
                <a:solidFill>
                  <a:schemeClr val="tx1"/>
                </a:solidFill>
              </a:rPr>
              <a:t>Fælles opsamling</a:t>
            </a:r>
          </a:p>
        </p:txBody>
      </p:sp>
      <p:sp>
        <p:nvSpPr>
          <p:cNvPr id="7" name="Rektangel 8">
            <a:extLst>
              <a:ext uri="{FF2B5EF4-FFF2-40B4-BE49-F238E27FC236}">
                <a16:creationId xmlns:a16="http://schemas.microsoft.com/office/drawing/2014/main" id="{58915638-9762-4599-A319-BE16C4486626}"/>
              </a:ext>
            </a:extLst>
          </p:cNvPr>
          <p:cNvSpPr/>
          <p:nvPr/>
        </p:nvSpPr>
        <p:spPr>
          <a:xfrm>
            <a:off x="568728" y="2398469"/>
            <a:ext cx="7915067" cy="523220"/>
          </a:xfrm>
          <a:prstGeom prst="rect">
            <a:avLst/>
          </a:prstGeom>
        </p:spPr>
        <p:txBody>
          <a:bodyPr wrap="square">
            <a:spAutoFit/>
          </a:bodyPr>
          <a:lstStyle/>
          <a:p>
            <a:pPr marL="571500" indent="-571500">
              <a:buFont typeface="Arial" panose="020B0604020202020204" pitchFamily="34" charset="0"/>
              <a:buChar char="•"/>
            </a:pPr>
            <a:r>
              <a:rPr lang="da-DK" sz="2800" b="1" dirty="0"/>
              <a:t>Sæt jer i grupper</a:t>
            </a:r>
          </a:p>
        </p:txBody>
      </p:sp>
      <p:sp>
        <p:nvSpPr>
          <p:cNvPr id="8" name="Rektangel 12">
            <a:extLst>
              <a:ext uri="{FF2B5EF4-FFF2-40B4-BE49-F238E27FC236}">
                <a16:creationId xmlns:a16="http://schemas.microsoft.com/office/drawing/2014/main" id="{E88A1622-7174-48CF-9D5D-9F123749FCD5}"/>
              </a:ext>
            </a:extLst>
          </p:cNvPr>
          <p:cNvSpPr/>
          <p:nvPr/>
        </p:nvSpPr>
        <p:spPr>
          <a:xfrm>
            <a:off x="568728" y="3095303"/>
            <a:ext cx="9148249" cy="523220"/>
          </a:xfrm>
          <a:prstGeom prst="rect">
            <a:avLst/>
          </a:prstGeom>
        </p:spPr>
        <p:txBody>
          <a:bodyPr wrap="square">
            <a:spAutoFit/>
          </a:bodyPr>
          <a:lstStyle/>
          <a:p>
            <a:pPr marL="571500" indent="-571500">
              <a:buFont typeface="Arial" panose="020B0604020202020204" pitchFamily="34" charset="0"/>
              <a:buChar char="•"/>
            </a:pPr>
            <a:r>
              <a:rPr lang="da-DK" sz="2800" b="1" dirty="0"/>
              <a:t>Besvar spørgsmålet</a:t>
            </a:r>
          </a:p>
        </p:txBody>
      </p:sp>
      <p:pic>
        <p:nvPicPr>
          <p:cNvPr id="9" name="Billede 18">
            <a:extLst>
              <a:ext uri="{FF2B5EF4-FFF2-40B4-BE49-F238E27FC236}">
                <a16:creationId xmlns:a16="http://schemas.microsoft.com/office/drawing/2014/main" id="{9B992907-8D87-488D-992E-317021523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32007" y="4559475"/>
            <a:ext cx="1764725" cy="1537018"/>
          </a:xfrm>
          <a:prstGeom prst="rect">
            <a:avLst/>
          </a:prstGeom>
        </p:spPr>
      </p:pic>
      <p:pic>
        <p:nvPicPr>
          <p:cNvPr id="10" name="Billede 17">
            <a:extLst>
              <a:ext uri="{FF2B5EF4-FFF2-40B4-BE49-F238E27FC236}">
                <a16:creationId xmlns:a16="http://schemas.microsoft.com/office/drawing/2014/main" id="{868DB8DA-555C-411B-B5AC-9DA5C0879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980" y="3470944"/>
            <a:ext cx="1964157" cy="1710717"/>
          </a:xfrm>
          <a:prstGeom prst="rect">
            <a:avLst/>
          </a:prstGeom>
        </p:spPr>
      </p:pic>
    </p:spTree>
    <p:extLst>
      <p:ext uri="{BB962C8B-B14F-4D97-AF65-F5344CB8AC3E}">
        <p14:creationId xmlns:p14="http://schemas.microsoft.com/office/powerpoint/2010/main" val="159581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B7E314-F94B-4D03-88DE-D50EBDC00A8D}"/>
              </a:ext>
            </a:extLst>
          </p:cNvPr>
          <p:cNvSpPr txBox="1"/>
          <p:nvPr/>
        </p:nvSpPr>
        <p:spPr>
          <a:xfrm>
            <a:off x="7524750" y="248335"/>
            <a:ext cx="2095500" cy="646331"/>
          </a:xfrm>
          <a:prstGeom prst="rect">
            <a:avLst/>
          </a:prstGeom>
          <a:noFill/>
        </p:spPr>
        <p:txBody>
          <a:bodyPr wrap="square">
            <a:spAutoFit/>
          </a:bodyPr>
          <a:lstStyle/>
          <a:p>
            <a:r>
              <a:rPr lang="da-DK" dirty="0">
                <a:solidFill>
                  <a:srgbClr val="EB1E6E"/>
                </a:solidFill>
                <a:latin typeface="Founders Grotesk"/>
              </a:rPr>
              <a:t>LÆS MERE PÅ </a:t>
            </a:r>
          </a:p>
          <a:p>
            <a:r>
              <a:rPr lang="da-DK" dirty="0">
                <a:solidFill>
                  <a:srgbClr val="EB1E6E"/>
                </a:solidFill>
                <a:latin typeface="Founders Grotesk"/>
              </a:rPr>
              <a:t>TRIVNU.DK</a:t>
            </a:r>
          </a:p>
        </p:txBody>
      </p:sp>
      <p:pic>
        <p:nvPicPr>
          <p:cNvPr id="5" name="Billede 5">
            <a:extLst>
              <a:ext uri="{FF2B5EF4-FFF2-40B4-BE49-F238E27FC236}">
                <a16:creationId xmlns:a16="http://schemas.microsoft.com/office/drawing/2014/main" id="{B6E173B9-9309-4208-9C2A-9739887E1409}"/>
              </a:ext>
            </a:extLst>
          </p:cNvPr>
          <p:cNvPicPr/>
          <p:nvPr/>
        </p:nvPicPr>
        <p:blipFill rotWithShape="1">
          <a:blip r:embed="rId3">
            <a:extLst>
              <a:ext uri="{28A0092B-C50C-407E-A947-70E740481C1C}">
                <a14:useLocalDpi xmlns:a14="http://schemas.microsoft.com/office/drawing/2010/main" val="0"/>
              </a:ext>
            </a:extLst>
          </a:blip>
          <a:srcRect l="15069" t="35822" r="19526" b="38722"/>
          <a:stretch/>
        </p:blipFill>
        <p:spPr bwMode="auto">
          <a:xfrm>
            <a:off x="1016503" y="4686300"/>
            <a:ext cx="5765297" cy="2171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9525692"/>
      </p:ext>
    </p:extLst>
  </p:cSld>
  <p:clrMapOvr>
    <a:masterClrMapping/>
  </p:clrMapOvr>
</p:sld>
</file>

<file path=ppt/theme/theme1.xml><?xml version="1.0" encoding="utf-8"?>
<a:theme xmlns:a="http://schemas.openxmlformats.org/drawingml/2006/main" name="Office-tema">
  <a:themeElements>
    <a:clrScheme name="Psykiatrifonden 2020">
      <a:dk1>
        <a:srgbClr val="3C3C3B"/>
      </a:dk1>
      <a:lt1>
        <a:sysClr val="window" lastClr="FFFFFF"/>
      </a:lt1>
      <a:dk2>
        <a:srgbClr val="3C3C3B"/>
      </a:dk2>
      <a:lt2>
        <a:srgbClr val="F2F2F2"/>
      </a:lt2>
      <a:accent1>
        <a:srgbClr val="5880A5"/>
      </a:accent1>
      <a:accent2>
        <a:srgbClr val="62A6A8"/>
      </a:accent2>
      <a:accent3>
        <a:srgbClr val="AD6569"/>
      </a:accent3>
      <a:accent4>
        <a:srgbClr val="EFBD68"/>
      </a:accent4>
      <a:accent5>
        <a:srgbClr val="263C51"/>
      </a:accent5>
      <a:accent6>
        <a:srgbClr val="005C66"/>
      </a:accent6>
      <a:hlink>
        <a:srgbClr val="795F2E"/>
      </a:hlink>
      <a:folHlink>
        <a:srgbClr val="713944"/>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nktopstilling">
  <a:themeElements>
    <a:clrScheme name="Psykiatrifonden 2020">
      <a:dk1>
        <a:srgbClr val="3C3C3B"/>
      </a:dk1>
      <a:lt1>
        <a:sysClr val="window" lastClr="FFFFFF"/>
      </a:lt1>
      <a:dk2>
        <a:srgbClr val="3C3C3B"/>
      </a:dk2>
      <a:lt2>
        <a:srgbClr val="F2F2F2"/>
      </a:lt2>
      <a:accent1>
        <a:srgbClr val="5880A5"/>
      </a:accent1>
      <a:accent2>
        <a:srgbClr val="62A6A8"/>
      </a:accent2>
      <a:accent3>
        <a:srgbClr val="AD6569"/>
      </a:accent3>
      <a:accent4>
        <a:srgbClr val="EFBD68"/>
      </a:accent4>
      <a:accent5>
        <a:srgbClr val="263C51"/>
      </a:accent5>
      <a:accent6>
        <a:srgbClr val="005C66"/>
      </a:accent6>
      <a:hlink>
        <a:srgbClr val="795F2E"/>
      </a:hlink>
      <a:folHlink>
        <a:srgbClr val="713944"/>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636</Words>
  <Application>Microsoft Office PowerPoint</Application>
  <PresentationFormat>On-screen Show (4:3)</PresentationFormat>
  <Paragraphs>69</Paragraphs>
  <Slides>9</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Bitter Medium</vt:lpstr>
      <vt:lpstr>Calibri</vt:lpstr>
      <vt:lpstr>Calibri Light</vt:lpstr>
      <vt:lpstr>Founders Grotesk</vt:lpstr>
      <vt:lpstr>Muli</vt:lpstr>
      <vt:lpstr>Office-tema</vt:lpstr>
      <vt:lpstr>Punktopstilling</vt:lpstr>
      <vt:lpstr>Forældremøde</vt:lpstr>
      <vt:lpstr>PowerPoint Presentation</vt:lpstr>
      <vt:lpstr>Hvorfor er det så vigtigt at arbejde med trivsel? </vt:lpstr>
      <vt:lpstr>Hvorfor arbejde med styrker?</vt:lpstr>
      <vt:lpstr>PowerPoint Presentation</vt:lpstr>
      <vt:lpstr>PowerPoint Presentation</vt:lpstr>
      <vt:lpstr>PowerPoint Presentation</vt:lpstr>
      <vt:lpstr>Hvordan kan I bidrage til trivsel i klassen?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Design for Climate</dc:creator>
  <cp:lastModifiedBy>Agnete Svidt</cp:lastModifiedBy>
  <cp:revision>29</cp:revision>
  <dcterms:created xsi:type="dcterms:W3CDTF">2020-12-07T10:45:15Z</dcterms:created>
  <dcterms:modified xsi:type="dcterms:W3CDTF">2021-09-27T10:36:00Z</dcterms:modified>
</cp:coreProperties>
</file>